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35"/>
  </p:notesMasterIdLst>
  <p:handoutMasterIdLst>
    <p:handoutMasterId r:id="rId36"/>
  </p:handoutMasterIdLst>
  <p:sldIdLst>
    <p:sldId id="257" r:id="rId5"/>
    <p:sldId id="272" r:id="rId6"/>
    <p:sldId id="275" r:id="rId7"/>
    <p:sldId id="273" r:id="rId8"/>
    <p:sldId id="282" r:id="rId9"/>
    <p:sldId id="283" r:id="rId10"/>
    <p:sldId id="284" r:id="rId11"/>
    <p:sldId id="286" r:id="rId12"/>
    <p:sldId id="276" r:id="rId13"/>
    <p:sldId id="287" r:id="rId14"/>
    <p:sldId id="301" r:id="rId15"/>
    <p:sldId id="296" r:id="rId16"/>
    <p:sldId id="288" r:id="rId17"/>
    <p:sldId id="289" r:id="rId18"/>
    <p:sldId id="290" r:id="rId19"/>
    <p:sldId id="291" r:id="rId20"/>
    <p:sldId id="292" r:id="rId21"/>
    <p:sldId id="293" r:id="rId22"/>
    <p:sldId id="294" r:id="rId23"/>
    <p:sldId id="295" r:id="rId24"/>
    <p:sldId id="302" r:id="rId25"/>
    <p:sldId id="279" r:id="rId26"/>
    <p:sldId id="303" r:id="rId27"/>
    <p:sldId id="297" r:id="rId28"/>
    <p:sldId id="298" r:id="rId29"/>
    <p:sldId id="299" r:id="rId30"/>
    <p:sldId id="280" r:id="rId31"/>
    <p:sldId id="304" r:id="rId32"/>
    <p:sldId id="281" r:id="rId33"/>
    <p:sldId id="267" r:id="rId34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5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94404"/>
    <a:srgbClr val="5F6F0F"/>
    <a:srgbClr val="718412"/>
    <a:srgbClr val="65741A"/>
    <a:srgbClr val="70811D"/>
    <a:srgbClr val="7B8D1F"/>
    <a:srgbClr val="839721"/>
    <a:srgbClr val="95AB25"/>
    <a:srgbClr val="BC5500"/>
    <a:srgbClr val="C45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>
      <p:cViewPr varScale="1">
        <p:scale>
          <a:sx n="87" d="100"/>
          <a:sy n="87" d="100"/>
        </p:scale>
        <p:origin x="528" y="67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2838" y="1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heme" Target="theme/theme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MX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noFill/>
            <a:ln w="25400" cap="flat" cmpd="sng" algn="ctr">
              <a:solidFill>
                <a:schemeClr val="accent1"/>
              </a:solidFill>
              <a:miter lim="800000"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E92-4051-99BC-2623F45BF7E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noFill/>
            <a:ln w="25400" cap="flat" cmpd="sng" algn="ctr">
              <a:solidFill>
                <a:schemeClr val="accent2"/>
              </a:solidFill>
              <a:miter lim="800000"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E92-4051-99BC-2623F45BF7E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noFill/>
            <a:ln w="25400" cap="flat" cmpd="sng" algn="ctr">
              <a:solidFill>
                <a:schemeClr val="accent3"/>
              </a:solidFill>
              <a:miter lim="800000"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E92-4051-99BC-2623F45BF7E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64"/>
        <c:overlap val="-35"/>
        <c:axId val="632163384"/>
        <c:axId val="632166128"/>
      </c:barChart>
      <c:catAx>
        <c:axId val="632163384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32166128"/>
        <c:crosses val="autoZero"/>
        <c:auto val="1"/>
        <c:lblAlgn val="ctr"/>
        <c:lblOffset val="100"/>
        <c:noMultiLvlLbl val="0"/>
      </c:catAx>
      <c:valAx>
        <c:axId val="63216612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3216338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1">
  <cs:axisTitle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35000"/>
          <a:lumOff val="65000"/>
        </a:schemeClr>
      </a:solidFill>
    </cs:spPr>
    <cs:defRPr sz="1197"/>
  </cs:dataLabelCallout>
  <cs:dataPoint>
    <cs:lnRef idx="0">
      <cs:styleClr val="auto"/>
    </cs:lnRef>
    <cs:fillRef idx="0"/>
    <cs:effectRef idx="0"/>
    <cs:fontRef idx="minor">
      <a:schemeClr val="dk1"/>
    </cs:fontRef>
    <cs:spPr>
      <a:noFill/>
      <a:ln w="25400" cap="flat" cmpd="sng" algn="ctr">
        <a:solidFill>
          <a:schemeClr val="phClr"/>
        </a:solidFill>
        <a:miter lim="800000"/>
      </a:ln>
    </cs:spPr>
  </cs:dataPoint>
  <cs:dataPoint3D>
    <cs:lnRef idx="0">
      <cs:styleClr val="auto"/>
    </cs:lnRef>
    <cs:fillRef idx="0">
      <cs:styleClr val="auto"/>
    </cs:fillRef>
    <cs:effectRef idx="0"/>
    <cs:fontRef idx="minor">
      <a:schemeClr val="dk1"/>
    </cs:fontRef>
    <cs:spPr>
      <a:ln w="19050" cap="flat" cmpd="sng" algn="ctr">
        <a:solidFill>
          <a:schemeClr val="phClr"/>
        </a:solidFill>
        <a:miter lim="800000"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ln w="19050" cap="rnd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1"/>
    <cs:effectRef idx="0"/>
    <cs:fontRef idx="minor">
      <a:schemeClr val="tx1"/>
    </cs:fontRef>
    <cs:spPr>
      <a:ln w="9525">
        <a:solidFill>
          <a:schemeClr val="phClr"/>
        </a:solidFill>
      </a:ln>
    </cs:spPr>
  </cs:dataPointWireframe>
  <cs:dataTable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>
        <a:solidFill>
          <a:schemeClr val="tx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200" b="0" kern="1200" cap="none" spc="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3">
  <dgm:title val=""/>
  <dgm:desc val=""/>
  <dgm:catLst>
    <dgm:cat type="accent3" pri="11300"/>
  </dgm:catLst>
  <dgm:styleLbl name="node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shade val="80000"/>
      </a:schemeClr>
      <a:schemeClr val="accent3">
        <a:tint val="7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/>
    <dgm:txEffectClrLst/>
  </dgm:styleLbl>
  <dgm:styleLbl name="ln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9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8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16D8809-52B7-4990-ADCF-949BE4A003A3}" type="doc">
      <dgm:prSet loTypeId="urn:microsoft.com/office/officeart/2005/8/layout/chevron2" loCatId="list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s-GT"/>
        </a:p>
      </dgm:t>
    </dgm:pt>
    <dgm:pt modelId="{8EDC0A74-9262-4823-82C5-B7F6A28F1B23}">
      <dgm:prSet phldrT="[Texto]"/>
      <dgm:spPr/>
      <dgm:t>
        <a:bodyPr/>
        <a:lstStyle/>
        <a:p>
          <a:r>
            <a:rPr lang="es-GT" dirty="0"/>
            <a:t>1</a:t>
          </a:r>
        </a:p>
      </dgm:t>
    </dgm:pt>
    <dgm:pt modelId="{75219A4F-26F1-4D16-94E4-711BEC9FD3F5}" type="parTrans" cxnId="{F47DA4FC-EF53-4465-8B42-914BC77771F4}">
      <dgm:prSet/>
      <dgm:spPr/>
      <dgm:t>
        <a:bodyPr/>
        <a:lstStyle/>
        <a:p>
          <a:endParaRPr lang="es-GT"/>
        </a:p>
      </dgm:t>
    </dgm:pt>
    <dgm:pt modelId="{ACA937A0-CD44-44F0-8ED3-57A987C1E901}" type="sibTrans" cxnId="{F47DA4FC-EF53-4465-8B42-914BC77771F4}">
      <dgm:prSet/>
      <dgm:spPr/>
      <dgm:t>
        <a:bodyPr/>
        <a:lstStyle/>
        <a:p>
          <a:endParaRPr lang="es-GT"/>
        </a:p>
      </dgm:t>
    </dgm:pt>
    <dgm:pt modelId="{899CAF30-277D-4E91-A934-54FB3C727232}">
      <dgm:prSet phldrT="[Texto]"/>
      <dgm:spPr/>
      <dgm:t>
        <a:bodyPr/>
        <a:lstStyle/>
        <a:p>
          <a:r>
            <a:rPr lang="es-GT" dirty="0"/>
            <a:t>2</a:t>
          </a:r>
        </a:p>
      </dgm:t>
    </dgm:pt>
    <dgm:pt modelId="{4BA2099E-AF33-4B27-AA0B-08CCFBCD8FAC}" type="parTrans" cxnId="{5D79F13A-9487-496D-AA76-984DF34AE5AC}">
      <dgm:prSet/>
      <dgm:spPr/>
      <dgm:t>
        <a:bodyPr/>
        <a:lstStyle/>
        <a:p>
          <a:endParaRPr lang="es-GT"/>
        </a:p>
      </dgm:t>
    </dgm:pt>
    <dgm:pt modelId="{E3F00EB5-CFBE-4110-A195-6F4F7E7AE1FB}" type="sibTrans" cxnId="{5D79F13A-9487-496D-AA76-984DF34AE5AC}">
      <dgm:prSet/>
      <dgm:spPr/>
      <dgm:t>
        <a:bodyPr/>
        <a:lstStyle/>
        <a:p>
          <a:endParaRPr lang="es-GT"/>
        </a:p>
      </dgm:t>
    </dgm:pt>
    <dgm:pt modelId="{F441C066-0311-416A-82EE-8EED6FCC8736}">
      <dgm:prSet phldrT="[Texto]"/>
      <dgm:spPr/>
      <dgm:t>
        <a:bodyPr/>
        <a:lstStyle/>
        <a:p>
          <a:r>
            <a:rPr lang="es-GT" dirty="0"/>
            <a:t>3</a:t>
          </a:r>
        </a:p>
      </dgm:t>
    </dgm:pt>
    <dgm:pt modelId="{DFFE1C23-FA2D-49BE-9BE0-015204747E81}" type="parTrans" cxnId="{B71ECBB2-047B-46A7-B468-94AC84F4902F}">
      <dgm:prSet/>
      <dgm:spPr/>
      <dgm:t>
        <a:bodyPr/>
        <a:lstStyle/>
        <a:p>
          <a:endParaRPr lang="es-GT"/>
        </a:p>
      </dgm:t>
    </dgm:pt>
    <dgm:pt modelId="{B9B0BDDD-9245-4003-BA10-A180204BBCCC}" type="sibTrans" cxnId="{B71ECBB2-047B-46A7-B468-94AC84F4902F}">
      <dgm:prSet/>
      <dgm:spPr/>
      <dgm:t>
        <a:bodyPr/>
        <a:lstStyle/>
        <a:p>
          <a:endParaRPr lang="es-GT"/>
        </a:p>
      </dgm:t>
    </dgm:pt>
    <dgm:pt modelId="{544031B1-CC9C-4BF2-8877-D5C1C80D1B6C}">
      <dgm:prSet phldrT="[Texto]"/>
      <dgm:spPr/>
      <dgm:t>
        <a:bodyPr/>
        <a:lstStyle/>
        <a:p>
          <a:r>
            <a:rPr lang="es-GT" dirty="0"/>
            <a:t>4</a:t>
          </a:r>
        </a:p>
      </dgm:t>
    </dgm:pt>
    <dgm:pt modelId="{9C31C366-907F-42E0-A190-93D4E8B5EF26}" type="parTrans" cxnId="{3CA6D69E-2C00-4BBE-B8EF-6D05A0480B53}">
      <dgm:prSet/>
      <dgm:spPr/>
      <dgm:t>
        <a:bodyPr/>
        <a:lstStyle/>
        <a:p>
          <a:endParaRPr lang="es-GT"/>
        </a:p>
      </dgm:t>
    </dgm:pt>
    <dgm:pt modelId="{91DB1C4B-4EE7-49B1-B59E-E3B1ACF9A1A5}" type="sibTrans" cxnId="{3CA6D69E-2C00-4BBE-B8EF-6D05A0480B53}">
      <dgm:prSet/>
      <dgm:spPr/>
      <dgm:t>
        <a:bodyPr/>
        <a:lstStyle/>
        <a:p>
          <a:endParaRPr lang="es-GT"/>
        </a:p>
      </dgm:t>
    </dgm:pt>
    <dgm:pt modelId="{752ABA84-555A-4D3D-8563-E38796719547}">
      <dgm:prSet phldrT="[Texto]"/>
      <dgm:spPr/>
      <dgm:t>
        <a:bodyPr/>
        <a:lstStyle/>
        <a:p>
          <a:r>
            <a:rPr lang="es-GT" dirty="0"/>
            <a:t>Análisis del funcionamiento detección automática </a:t>
          </a:r>
        </a:p>
      </dgm:t>
    </dgm:pt>
    <dgm:pt modelId="{903B4146-5746-421E-B538-100AF7D9A6BF}" type="parTrans" cxnId="{5163D667-5510-4346-AA47-4E73DF7A9959}">
      <dgm:prSet/>
      <dgm:spPr/>
      <dgm:t>
        <a:bodyPr/>
        <a:lstStyle/>
        <a:p>
          <a:endParaRPr lang="es-GT"/>
        </a:p>
      </dgm:t>
    </dgm:pt>
    <dgm:pt modelId="{4B17DF71-4E39-4107-B412-EE9ED7E32FF8}" type="sibTrans" cxnId="{5163D667-5510-4346-AA47-4E73DF7A9959}">
      <dgm:prSet/>
      <dgm:spPr/>
      <dgm:t>
        <a:bodyPr/>
        <a:lstStyle/>
        <a:p>
          <a:endParaRPr lang="es-GT"/>
        </a:p>
      </dgm:t>
    </dgm:pt>
    <dgm:pt modelId="{E66A349C-2E2C-455F-A1EB-65706D09B942}">
      <dgm:prSet phldrT="[Texto]"/>
      <dgm:spPr/>
      <dgm:t>
        <a:bodyPr/>
        <a:lstStyle/>
        <a:p>
          <a:r>
            <a:rPr lang="es-GT" dirty="0"/>
            <a:t>Desarrollo de software filtrado de señales ECG</a:t>
          </a:r>
        </a:p>
      </dgm:t>
    </dgm:pt>
    <dgm:pt modelId="{08E43853-9699-4642-92C8-AAEA8C018A26}" type="parTrans" cxnId="{5B2EAC7A-D783-45EB-9292-2F6E1F29C280}">
      <dgm:prSet/>
      <dgm:spPr/>
      <dgm:t>
        <a:bodyPr/>
        <a:lstStyle/>
        <a:p>
          <a:endParaRPr lang="es-GT"/>
        </a:p>
      </dgm:t>
    </dgm:pt>
    <dgm:pt modelId="{C41B2EA3-9E3E-4690-9C48-95020D0A98CF}" type="sibTrans" cxnId="{5B2EAC7A-D783-45EB-9292-2F6E1F29C280}">
      <dgm:prSet/>
      <dgm:spPr/>
      <dgm:t>
        <a:bodyPr/>
        <a:lstStyle/>
        <a:p>
          <a:endParaRPr lang="es-GT"/>
        </a:p>
      </dgm:t>
    </dgm:pt>
    <dgm:pt modelId="{A8D09FDF-D144-4D84-AB01-13A44E50F7B5}">
      <dgm:prSet phldrT="[Texto]"/>
      <dgm:spPr/>
      <dgm:t>
        <a:bodyPr/>
        <a:lstStyle/>
        <a:p>
          <a:r>
            <a:rPr lang="es-GT" dirty="0"/>
            <a:t>Desarrollo de software de detección de picos R</a:t>
          </a:r>
        </a:p>
      </dgm:t>
    </dgm:pt>
    <dgm:pt modelId="{761BF539-8B24-482F-BAD9-6364369D7DE5}" type="parTrans" cxnId="{D7C8F2D0-54CC-4D26-ADCD-D47AC71773E4}">
      <dgm:prSet/>
      <dgm:spPr/>
      <dgm:t>
        <a:bodyPr/>
        <a:lstStyle/>
        <a:p>
          <a:endParaRPr lang="es-GT"/>
        </a:p>
      </dgm:t>
    </dgm:pt>
    <dgm:pt modelId="{9743C089-A784-44F4-A888-32E54E7A08EB}" type="sibTrans" cxnId="{D7C8F2D0-54CC-4D26-ADCD-D47AC71773E4}">
      <dgm:prSet/>
      <dgm:spPr/>
      <dgm:t>
        <a:bodyPr/>
        <a:lstStyle/>
        <a:p>
          <a:endParaRPr lang="es-GT"/>
        </a:p>
      </dgm:t>
    </dgm:pt>
    <dgm:pt modelId="{DC702DA2-F0FF-41AF-B435-AAFD33A29D72}">
      <dgm:prSet phldrT="[Texto]"/>
      <dgm:spPr/>
      <dgm:t>
        <a:bodyPr/>
        <a:lstStyle/>
        <a:p>
          <a:r>
            <a:rPr lang="es-GT" dirty="0"/>
            <a:t>Análisis de señales ECG para extracción de características</a:t>
          </a:r>
        </a:p>
      </dgm:t>
    </dgm:pt>
    <dgm:pt modelId="{44207922-9435-45AF-86CF-5F199FD0DFFE}" type="parTrans" cxnId="{4B088068-A3FD-44DB-BC46-77686D64E2F8}">
      <dgm:prSet/>
      <dgm:spPr/>
      <dgm:t>
        <a:bodyPr/>
        <a:lstStyle/>
        <a:p>
          <a:endParaRPr lang="es-GT"/>
        </a:p>
      </dgm:t>
    </dgm:pt>
    <dgm:pt modelId="{DF7EC246-B44F-4CEF-9A50-144553CA6A05}" type="sibTrans" cxnId="{4B088068-A3FD-44DB-BC46-77686D64E2F8}">
      <dgm:prSet/>
      <dgm:spPr/>
      <dgm:t>
        <a:bodyPr/>
        <a:lstStyle/>
        <a:p>
          <a:endParaRPr lang="es-GT"/>
        </a:p>
      </dgm:t>
    </dgm:pt>
    <dgm:pt modelId="{EA656FDF-7525-4AE6-A087-162D82601805}">
      <dgm:prSet phldrT="[Texto]"/>
      <dgm:spPr/>
      <dgm:t>
        <a:bodyPr/>
        <a:lstStyle/>
        <a:p>
          <a:r>
            <a:rPr lang="es-GT" dirty="0"/>
            <a:t>Implementación de modelo de aprendizaje automático </a:t>
          </a:r>
        </a:p>
      </dgm:t>
    </dgm:pt>
    <dgm:pt modelId="{555C9F59-7487-4B25-8C04-0873B1B0CC21}" type="parTrans" cxnId="{B7B7571B-BAFE-4FC4-8F75-96D4FD20ADBB}">
      <dgm:prSet/>
      <dgm:spPr/>
      <dgm:t>
        <a:bodyPr/>
        <a:lstStyle/>
        <a:p>
          <a:endParaRPr lang="es-GT"/>
        </a:p>
      </dgm:t>
    </dgm:pt>
    <dgm:pt modelId="{2B83CA3B-3CBD-4C62-BBF4-231A73A9D053}" type="sibTrans" cxnId="{B7B7571B-BAFE-4FC4-8F75-96D4FD20ADBB}">
      <dgm:prSet/>
      <dgm:spPr/>
      <dgm:t>
        <a:bodyPr/>
        <a:lstStyle/>
        <a:p>
          <a:endParaRPr lang="es-GT"/>
        </a:p>
      </dgm:t>
    </dgm:pt>
    <dgm:pt modelId="{18DA0B9F-E098-475B-B277-6E2F4D7681A1}">
      <dgm:prSet phldrT="[Texto]"/>
      <dgm:spPr/>
      <dgm:t>
        <a:bodyPr/>
        <a:lstStyle/>
        <a:p>
          <a:r>
            <a:rPr lang="es-GT" dirty="0"/>
            <a:t>Soldadura de estimulador de nervio vago</a:t>
          </a:r>
        </a:p>
      </dgm:t>
    </dgm:pt>
    <dgm:pt modelId="{038901F0-BD30-4023-B735-09EF3D709878}" type="parTrans" cxnId="{9105078B-5636-4397-86F3-4F45D707326E}">
      <dgm:prSet/>
      <dgm:spPr/>
      <dgm:t>
        <a:bodyPr/>
        <a:lstStyle/>
        <a:p>
          <a:endParaRPr lang="es-GT"/>
        </a:p>
      </dgm:t>
    </dgm:pt>
    <dgm:pt modelId="{5291A456-52A4-4C8A-9243-FD0F5AF49835}" type="sibTrans" cxnId="{9105078B-5636-4397-86F3-4F45D707326E}">
      <dgm:prSet/>
      <dgm:spPr/>
      <dgm:t>
        <a:bodyPr/>
        <a:lstStyle/>
        <a:p>
          <a:endParaRPr lang="es-GT"/>
        </a:p>
      </dgm:t>
    </dgm:pt>
    <dgm:pt modelId="{7982D2C6-29B0-4B45-9D7A-F473AC8C7789}">
      <dgm:prSet phldrT="[Texto]"/>
      <dgm:spPr/>
      <dgm:t>
        <a:bodyPr/>
        <a:lstStyle/>
        <a:p>
          <a:r>
            <a:rPr lang="es-GT" dirty="0"/>
            <a:t>Validar y caracterizar funcionamiento de estimulador y su varilla programadora</a:t>
          </a:r>
        </a:p>
      </dgm:t>
    </dgm:pt>
    <dgm:pt modelId="{B869A882-D2B5-464A-B243-968A96E64931}" type="parTrans" cxnId="{A3DC5BE1-BC60-4850-99A2-2DE1992EA301}">
      <dgm:prSet/>
      <dgm:spPr/>
      <dgm:t>
        <a:bodyPr/>
        <a:lstStyle/>
        <a:p>
          <a:endParaRPr lang="es-GT"/>
        </a:p>
      </dgm:t>
    </dgm:pt>
    <dgm:pt modelId="{D75A555D-AE93-43AA-94C7-2A5C8F28F873}" type="sibTrans" cxnId="{A3DC5BE1-BC60-4850-99A2-2DE1992EA301}">
      <dgm:prSet/>
      <dgm:spPr/>
      <dgm:t>
        <a:bodyPr/>
        <a:lstStyle/>
        <a:p>
          <a:endParaRPr lang="es-GT"/>
        </a:p>
      </dgm:t>
    </dgm:pt>
    <dgm:pt modelId="{C3C0EFE1-A980-4CFC-B005-E6CF11E083B5}">
      <dgm:prSet phldrT="[Texto]"/>
      <dgm:spPr/>
      <dgm:t>
        <a:bodyPr/>
        <a:lstStyle/>
        <a:p>
          <a:r>
            <a:rPr lang="es-GT" dirty="0"/>
            <a:t>Análisis de funcionamiento de prototipos previos</a:t>
          </a:r>
        </a:p>
      </dgm:t>
    </dgm:pt>
    <dgm:pt modelId="{63E6F3A8-CFF9-47BC-8ADC-2C0BFBD12466}" type="parTrans" cxnId="{1C7A16E1-123C-486A-BFA4-C99E6496A024}">
      <dgm:prSet/>
      <dgm:spPr/>
      <dgm:t>
        <a:bodyPr/>
        <a:lstStyle/>
        <a:p>
          <a:endParaRPr lang="es-GT"/>
        </a:p>
      </dgm:t>
    </dgm:pt>
    <dgm:pt modelId="{D693AE56-588C-41D3-8E58-2652CA566E39}" type="sibTrans" cxnId="{1C7A16E1-123C-486A-BFA4-C99E6496A024}">
      <dgm:prSet/>
      <dgm:spPr/>
      <dgm:t>
        <a:bodyPr/>
        <a:lstStyle/>
        <a:p>
          <a:endParaRPr lang="es-GT"/>
        </a:p>
      </dgm:t>
    </dgm:pt>
    <dgm:pt modelId="{279A0528-DEC9-4718-8980-B05E3BA0515B}" type="pres">
      <dgm:prSet presAssocID="{C16D8809-52B7-4990-ADCF-949BE4A003A3}" presName="linearFlow" presStyleCnt="0">
        <dgm:presLayoutVars>
          <dgm:dir/>
          <dgm:animLvl val="lvl"/>
          <dgm:resizeHandles val="exact"/>
        </dgm:presLayoutVars>
      </dgm:prSet>
      <dgm:spPr/>
    </dgm:pt>
    <dgm:pt modelId="{FB301B45-A749-4565-B9E9-85D78C5DEE0F}" type="pres">
      <dgm:prSet presAssocID="{8EDC0A74-9262-4823-82C5-B7F6A28F1B23}" presName="composite" presStyleCnt="0"/>
      <dgm:spPr/>
    </dgm:pt>
    <dgm:pt modelId="{4D362A4F-1635-49D0-929A-3B5CAFA02871}" type="pres">
      <dgm:prSet presAssocID="{8EDC0A74-9262-4823-82C5-B7F6A28F1B23}" presName="parentText" presStyleLbl="alignNode1" presStyleIdx="0" presStyleCnt="4">
        <dgm:presLayoutVars>
          <dgm:chMax val="1"/>
          <dgm:bulletEnabled val="1"/>
        </dgm:presLayoutVars>
      </dgm:prSet>
      <dgm:spPr/>
    </dgm:pt>
    <dgm:pt modelId="{827CD5E6-7F2D-47EF-B2A6-7E16387FF659}" type="pres">
      <dgm:prSet presAssocID="{8EDC0A74-9262-4823-82C5-B7F6A28F1B23}" presName="descendantText" presStyleLbl="alignAcc1" presStyleIdx="0" presStyleCnt="4">
        <dgm:presLayoutVars>
          <dgm:bulletEnabled val="1"/>
        </dgm:presLayoutVars>
      </dgm:prSet>
      <dgm:spPr/>
    </dgm:pt>
    <dgm:pt modelId="{8C703206-C3D1-4615-BEF7-4A2CE26EF21C}" type="pres">
      <dgm:prSet presAssocID="{ACA937A0-CD44-44F0-8ED3-57A987C1E901}" presName="sp" presStyleCnt="0"/>
      <dgm:spPr/>
    </dgm:pt>
    <dgm:pt modelId="{AD48CEB2-A454-412B-BC8A-56577A1432D5}" type="pres">
      <dgm:prSet presAssocID="{899CAF30-277D-4E91-A934-54FB3C727232}" presName="composite" presStyleCnt="0"/>
      <dgm:spPr/>
    </dgm:pt>
    <dgm:pt modelId="{0BCAC706-8E08-467D-AF46-1ADFE8EE5A14}" type="pres">
      <dgm:prSet presAssocID="{899CAF30-277D-4E91-A934-54FB3C727232}" presName="parentText" presStyleLbl="alignNode1" presStyleIdx="1" presStyleCnt="4">
        <dgm:presLayoutVars>
          <dgm:chMax val="1"/>
          <dgm:bulletEnabled val="1"/>
        </dgm:presLayoutVars>
      </dgm:prSet>
      <dgm:spPr/>
    </dgm:pt>
    <dgm:pt modelId="{734BAC90-69C7-4BD2-984B-56F13EB9063E}" type="pres">
      <dgm:prSet presAssocID="{899CAF30-277D-4E91-A934-54FB3C727232}" presName="descendantText" presStyleLbl="alignAcc1" presStyleIdx="1" presStyleCnt="4">
        <dgm:presLayoutVars>
          <dgm:bulletEnabled val="1"/>
        </dgm:presLayoutVars>
      </dgm:prSet>
      <dgm:spPr/>
    </dgm:pt>
    <dgm:pt modelId="{D9CF2D64-4169-46A9-8070-B0411E40D7BF}" type="pres">
      <dgm:prSet presAssocID="{E3F00EB5-CFBE-4110-A195-6F4F7E7AE1FB}" presName="sp" presStyleCnt="0"/>
      <dgm:spPr/>
    </dgm:pt>
    <dgm:pt modelId="{D881D499-D896-4461-BC76-90C1EA2BFBBB}" type="pres">
      <dgm:prSet presAssocID="{F441C066-0311-416A-82EE-8EED6FCC8736}" presName="composite" presStyleCnt="0"/>
      <dgm:spPr/>
    </dgm:pt>
    <dgm:pt modelId="{102FBC03-4261-488A-9B09-927B4032E072}" type="pres">
      <dgm:prSet presAssocID="{F441C066-0311-416A-82EE-8EED6FCC8736}" presName="parentText" presStyleLbl="alignNode1" presStyleIdx="2" presStyleCnt="4">
        <dgm:presLayoutVars>
          <dgm:chMax val="1"/>
          <dgm:bulletEnabled val="1"/>
        </dgm:presLayoutVars>
      </dgm:prSet>
      <dgm:spPr/>
    </dgm:pt>
    <dgm:pt modelId="{81C129B5-1FFD-4D56-8C84-26E92CBABB1C}" type="pres">
      <dgm:prSet presAssocID="{F441C066-0311-416A-82EE-8EED6FCC8736}" presName="descendantText" presStyleLbl="alignAcc1" presStyleIdx="2" presStyleCnt="4">
        <dgm:presLayoutVars>
          <dgm:bulletEnabled val="1"/>
        </dgm:presLayoutVars>
      </dgm:prSet>
      <dgm:spPr/>
    </dgm:pt>
    <dgm:pt modelId="{2429C1D3-00D2-43CB-9F1E-38EDB25DD3EC}" type="pres">
      <dgm:prSet presAssocID="{B9B0BDDD-9245-4003-BA10-A180204BBCCC}" presName="sp" presStyleCnt="0"/>
      <dgm:spPr/>
    </dgm:pt>
    <dgm:pt modelId="{595F2C8D-E313-4BC0-B691-8DA22038917D}" type="pres">
      <dgm:prSet presAssocID="{544031B1-CC9C-4BF2-8877-D5C1C80D1B6C}" presName="composite" presStyleCnt="0"/>
      <dgm:spPr/>
    </dgm:pt>
    <dgm:pt modelId="{87E9AF02-843A-45B9-A84B-435D8B6D4D42}" type="pres">
      <dgm:prSet presAssocID="{544031B1-CC9C-4BF2-8877-D5C1C80D1B6C}" presName="parentText" presStyleLbl="alignNode1" presStyleIdx="3" presStyleCnt="4">
        <dgm:presLayoutVars>
          <dgm:chMax val="1"/>
          <dgm:bulletEnabled val="1"/>
        </dgm:presLayoutVars>
      </dgm:prSet>
      <dgm:spPr/>
    </dgm:pt>
    <dgm:pt modelId="{0CBFB9D9-E6EB-4E50-8847-E703E39E393B}" type="pres">
      <dgm:prSet presAssocID="{544031B1-CC9C-4BF2-8877-D5C1C80D1B6C}" presName="descendantText" presStyleLbl="alignAcc1" presStyleIdx="3" presStyleCnt="4">
        <dgm:presLayoutVars>
          <dgm:bulletEnabled val="1"/>
        </dgm:presLayoutVars>
      </dgm:prSet>
      <dgm:spPr/>
    </dgm:pt>
  </dgm:ptLst>
  <dgm:cxnLst>
    <dgm:cxn modelId="{A75B4312-A75C-4049-B9AB-451C7B271213}" type="presOf" srcId="{F441C066-0311-416A-82EE-8EED6FCC8736}" destId="{102FBC03-4261-488A-9B09-927B4032E072}" srcOrd="0" destOrd="0" presId="urn:microsoft.com/office/officeart/2005/8/layout/chevron2"/>
    <dgm:cxn modelId="{B7B7571B-BAFE-4FC4-8F75-96D4FD20ADBB}" srcId="{F441C066-0311-416A-82EE-8EED6FCC8736}" destId="{EA656FDF-7525-4AE6-A087-162D82601805}" srcOrd="1" destOrd="0" parTransId="{555C9F59-7487-4B25-8C04-0873B1B0CC21}" sibTransId="{2B83CA3B-3CBD-4C62-BBF4-231A73A9D053}"/>
    <dgm:cxn modelId="{4032F82D-E9FF-44AF-A3B4-A1B76B03BCD7}" type="presOf" srcId="{899CAF30-277D-4E91-A934-54FB3C727232}" destId="{0BCAC706-8E08-467D-AF46-1ADFE8EE5A14}" srcOrd="0" destOrd="0" presId="urn:microsoft.com/office/officeart/2005/8/layout/chevron2"/>
    <dgm:cxn modelId="{1DF5B131-9A4C-44CD-86D4-22454008B5E3}" type="presOf" srcId="{DC702DA2-F0FF-41AF-B435-AAFD33A29D72}" destId="{81C129B5-1FFD-4D56-8C84-26E92CBABB1C}" srcOrd="0" destOrd="0" presId="urn:microsoft.com/office/officeart/2005/8/layout/chevron2"/>
    <dgm:cxn modelId="{5D79F13A-9487-496D-AA76-984DF34AE5AC}" srcId="{C16D8809-52B7-4990-ADCF-949BE4A003A3}" destId="{899CAF30-277D-4E91-A934-54FB3C727232}" srcOrd="1" destOrd="0" parTransId="{4BA2099E-AF33-4B27-AA0B-08CCFBCD8FAC}" sibTransId="{E3F00EB5-CFBE-4110-A195-6F4F7E7AE1FB}"/>
    <dgm:cxn modelId="{4398D542-A870-49EE-BDBC-66BE76207FD4}" type="presOf" srcId="{A8D09FDF-D144-4D84-AB01-13A44E50F7B5}" destId="{734BAC90-69C7-4BD2-984B-56F13EB9063E}" srcOrd="0" destOrd="1" presId="urn:microsoft.com/office/officeart/2005/8/layout/chevron2"/>
    <dgm:cxn modelId="{5163D667-5510-4346-AA47-4E73DF7A9959}" srcId="{8EDC0A74-9262-4823-82C5-B7F6A28F1B23}" destId="{752ABA84-555A-4D3D-8563-E38796719547}" srcOrd="1" destOrd="0" parTransId="{903B4146-5746-421E-B538-100AF7D9A6BF}" sibTransId="{4B17DF71-4E39-4107-B412-EE9ED7E32FF8}"/>
    <dgm:cxn modelId="{4B088068-A3FD-44DB-BC46-77686D64E2F8}" srcId="{F441C066-0311-416A-82EE-8EED6FCC8736}" destId="{DC702DA2-F0FF-41AF-B435-AAFD33A29D72}" srcOrd="0" destOrd="0" parTransId="{44207922-9435-45AF-86CF-5F199FD0DFFE}" sibTransId="{DF7EC246-B44F-4CEF-9A50-144553CA6A05}"/>
    <dgm:cxn modelId="{8778614A-2C11-4682-8EC4-8FCCF364B230}" type="presOf" srcId="{18DA0B9F-E098-475B-B277-6E2F4D7681A1}" destId="{0CBFB9D9-E6EB-4E50-8847-E703E39E393B}" srcOrd="0" destOrd="0" presId="urn:microsoft.com/office/officeart/2005/8/layout/chevron2"/>
    <dgm:cxn modelId="{4748404D-059B-47A2-85C6-1E2EEF743126}" type="presOf" srcId="{7982D2C6-29B0-4B45-9D7A-F473AC8C7789}" destId="{0CBFB9D9-E6EB-4E50-8847-E703E39E393B}" srcOrd="0" destOrd="1" presId="urn:microsoft.com/office/officeart/2005/8/layout/chevron2"/>
    <dgm:cxn modelId="{EF2BD356-2791-4271-A7A8-01ECC6F16043}" type="presOf" srcId="{544031B1-CC9C-4BF2-8877-D5C1C80D1B6C}" destId="{87E9AF02-843A-45B9-A84B-435D8B6D4D42}" srcOrd="0" destOrd="0" presId="urn:microsoft.com/office/officeart/2005/8/layout/chevron2"/>
    <dgm:cxn modelId="{5B2EAC7A-D783-45EB-9292-2F6E1F29C280}" srcId="{899CAF30-277D-4E91-A934-54FB3C727232}" destId="{E66A349C-2E2C-455F-A1EB-65706D09B942}" srcOrd="0" destOrd="0" parTransId="{08E43853-9699-4642-92C8-AAEA8C018A26}" sibTransId="{C41B2EA3-9E3E-4690-9C48-95020D0A98CF}"/>
    <dgm:cxn modelId="{8E059D86-54CF-44A3-856F-FC2C628791FD}" type="presOf" srcId="{E66A349C-2E2C-455F-A1EB-65706D09B942}" destId="{734BAC90-69C7-4BD2-984B-56F13EB9063E}" srcOrd="0" destOrd="0" presId="urn:microsoft.com/office/officeart/2005/8/layout/chevron2"/>
    <dgm:cxn modelId="{ABD99A8A-46C0-4D08-A406-91DAD215566C}" type="presOf" srcId="{C16D8809-52B7-4990-ADCF-949BE4A003A3}" destId="{279A0528-DEC9-4718-8980-B05E3BA0515B}" srcOrd="0" destOrd="0" presId="urn:microsoft.com/office/officeart/2005/8/layout/chevron2"/>
    <dgm:cxn modelId="{9105078B-5636-4397-86F3-4F45D707326E}" srcId="{544031B1-CC9C-4BF2-8877-D5C1C80D1B6C}" destId="{18DA0B9F-E098-475B-B277-6E2F4D7681A1}" srcOrd="0" destOrd="0" parTransId="{038901F0-BD30-4023-B735-09EF3D709878}" sibTransId="{5291A456-52A4-4C8A-9243-FD0F5AF49835}"/>
    <dgm:cxn modelId="{7FA0C092-FE89-4969-AF05-AF292B634999}" type="presOf" srcId="{C3C0EFE1-A980-4CFC-B005-E6CF11E083B5}" destId="{827CD5E6-7F2D-47EF-B2A6-7E16387FF659}" srcOrd="0" destOrd="0" presId="urn:microsoft.com/office/officeart/2005/8/layout/chevron2"/>
    <dgm:cxn modelId="{3CA6D69E-2C00-4BBE-B8EF-6D05A0480B53}" srcId="{C16D8809-52B7-4990-ADCF-949BE4A003A3}" destId="{544031B1-CC9C-4BF2-8877-D5C1C80D1B6C}" srcOrd="3" destOrd="0" parTransId="{9C31C366-907F-42E0-A190-93D4E8B5EF26}" sibTransId="{91DB1C4B-4EE7-49B1-B59E-E3B1ACF9A1A5}"/>
    <dgm:cxn modelId="{B71ECBB2-047B-46A7-B468-94AC84F4902F}" srcId="{C16D8809-52B7-4990-ADCF-949BE4A003A3}" destId="{F441C066-0311-416A-82EE-8EED6FCC8736}" srcOrd="2" destOrd="0" parTransId="{DFFE1C23-FA2D-49BE-9BE0-015204747E81}" sibTransId="{B9B0BDDD-9245-4003-BA10-A180204BBCCC}"/>
    <dgm:cxn modelId="{D7C8F2D0-54CC-4D26-ADCD-D47AC71773E4}" srcId="{899CAF30-277D-4E91-A934-54FB3C727232}" destId="{A8D09FDF-D144-4D84-AB01-13A44E50F7B5}" srcOrd="1" destOrd="0" parTransId="{761BF539-8B24-482F-BAD9-6364369D7DE5}" sibTransId="{9743C089-A784-44F4-A888-32E54E7A08EB}"/>
    <dgm:cxn modelId="{9801E7DF-B487-4EF6-B991-8A42CE5956AC}" type="presOf" srcId="{752ABA84-555A-4D3D-8563-E38796719547}" destId="{827CD5E6-7F2D-47EF-B2A6-7E16387FF659}" srcOrd="0" destOrd="1" presId="urn:microsoft.com/office/officeart/2005/8/layout/chevron2"/>
    <dgm:cxn modelId="{1C7A16E1-123C-486A-BFA4-C99E6496A024}" srcId="{8EDC0A74-9262-4823-82C5-B7F6A28F1B23}" destId="{C3C0EFE1-A980-4CFC-B005-E6CF11E083B5}" srcOrd="0" destOrd="0" parTransId="{63E6F3A8-CFF9-47BC-8ADC-2C0BFBD12466}" sibTransId="{D693AE56-588C-41D3-8E58-2652CA566E39}"/>
    <dgm:cxn modelId="{A3DC5BE1-BC60-4850-99A2-2DE1992EA301}" srcId="{544031B1-CC9C-4BF2-8877-D5C1C80D1B6C}" destId="{7982D2C6-29B0-4B45-9D7A-F473AC8C7789}" srcOrd="1" destOrd="0" parTransId="{B869A882-D2B5-464A-B243-968A96E64931}" sibTransId="{D75A555D-AE93-43AA-94C7-2A5C8F28F873}"/>
    <dgm:cxn modelId="{80B390E5-08C7-4FF7-8733-8D8F8FC162B6}" type="presOf" srcId="{8EDC0A74-9262-4823-82C5-B7F6A28F1B23}" destId="{4D362A4F-1635-49D0-929A-3B5CAFA02871}" srcOrd="0" destOrd="0" presId="urn:microsoft.com/office/officeart/2005/8/layout/chevron2"/>
    <dgm:cxn modelId="{A5A702EE-7543-4D5D-802D-C175961A783E}" type="presOf" srcId="{EA656FDF-7525-4AE6-A087-162D82601805}" destId="{81C129B5-1FFD-4D56-8C84-26E92CBABB1C}" srcOrd="0" destOrd="1" presId="urn:microsoft.com/office/officeart/2005/8/layout/chevron2"/>
    <dgm:cxn modelId="{F47DA4FC-EF53-4465-8B42-914BC77771F4}" srcId="{C16D8809-52B7-4990-ADCF-949BE4A003A3}" destId="{8EDC0A74-9262-4823-82C5-B7F6A28F1B23}" srcOrd="0" destOrd="0" parTransId="{75219A4F-26F1-4D16-94E4-711BEC9FD3F5}" sibTransId="{ACA937A0-CD44-44F0-8ED3-57A987C1E901}"/>
    <dgm:cxn modelId="{1D7F97A5-840C-4F07-B189-EFB0733384DB}" type="presParOf" srcId="{279A0528-DEC9-4718-8980-B05E3BA0515B}" destId="{FB301B45-A749-4565-B9E9-85D78C5DEE0F}" srcOrd="0" destOrd="0" presId="urn:microsoft.com/office/officeart/2005/8/layout/chevron2"/>
    <dgm:cxn modelId="{3E096006-EDB2-457E-8FD8-B4C4B0AA3648}" type="presParOf" srcId="{FB301B45-A749-4565-B9E9-85D78C5DEE0F}" destId="{4D362A4F-1635-49D0-929A-3B5CAFA02871}" srcOrd="0" destOrd="0" presId="urn:microsoft.com/office/officeart/2005/8/layout/chevron2"/>
    <dgm:cxn modelId="{5BFA1BE1-7091-48D2-B0E2-3B60EE2F1C08}" type="presParOf" srcId="{FB301B45-A749-4565-B9E9-85D78C5DEE0F}" destId="{827CD5E6-7F2D-47EF-B2A6-7E16387FF659}" srcOrd="1" destOrd="0" presId="urn:microsoft.com/office/officeart/2005/8/layout/chevron2"/>
    <dgm:cxn modelId="{AD572194-0FDC-4F07-A0E5-69BE202377A9}" type="presParOf" srcId="{279A0528-DEC9-4718-8980-B05E3BA0515B}" destId="{8C703206-C3D1-4615-BEF7-4A2CE26EF21C}" srcOrd="1" destOrd="0" presId="urn:microsoft.com/office/officeart/2005/8/layout/chevron2"/>
    <dgm:cxn modelId="{CCFDFAA7-DA6E-451B-8C8C-CAEC485450EB}" type="presParOf" srcId="{279A0528-DEC9-4718-8980-B05E3BA0515B}" destId="{AD48CEB2-A454-412B-BC8A-56577A1432D5}" srcOrd="2" destOrd="0" presId="urn:microsoft.com/office/officeart/2005/8/layout/chevron2"/>
    <dgm:cxn modelId="{C8F8F716-2D99-4557-97D2-B276395DC2A3}" type="presParOf" srcId="{AD48CEB2-A454-412B-BC8A-56577A1432D5}" destId="{0BCAC706-8E08-467D-AF46-1ADFE8EE5A14}" srcOrd="0" destOrd="0" presId="urn:microsoft.com/office/officeart/2005/8/layout/chevron2"/>
    <dgm:cxn modelId="{A2F6C849-5658-4B51-843B-F5DB4272FD79}" type="presParOf" srcId="{AD48CEB2-A454-412B-BC8A-56577A1432D5}" destId="{734BAC90-69C7-4BD2-984B-56F13EB9063E}" srcOrd="1" destOrd="0" presId="urn:microsoft.com/office/officeart/2005/8/layout/chevron2"/>
    <dgm:cxn modelId="{C6847936-589A-4490-8374-C8D6762D5B34}" type="presParOf" srcId="{279A0528-DEC9-4718-8980-B05E3BA0515B}" destId="{D9CF2D64-4169-46A9-8070-B0411E40D7BF}" srcOrd="3" destOrd="0" presId="urn:microsoft.com/office/officeart/2005/8/layout/chevron2"/>
    <dgm:cxn modelId="{223F2F4A-5569-4D12-8932-E9EF3C8BD9B3}" type="presParOf" srcId="{279A0528-DEC9-4718-8980-B05E3BA0515B}" destId="{D881D499-D896-4461-BC76-90C1EA2BFBBB}" srcOrd="4" destOrd="0" presId="urn:microsoft.com/office/officeart/2005/8/layout/chevron2"/>
    <dgm:cxn modelId="{51BD12D3-313A-4DD0-8160-D51497B1AF0F}" type="presParOf" srcId="{D881D499-D896-4461-BC76-90C1EA2BFBBB}" destId="{102FBC03-4261-488A-9B09-927B4032E072}" srcOrd="0" destOrd="0" presId="urn:microsoft.com/office/officeart/2005/8/layout/chevron2"/>
    <dgm:cxn modelId="{56AF26B1-7E67-4BFB-BF82-7D2024CAF8AA}" type="presParOf" srcId="{D881D499-D896-4461-BC76-90C1EA2BFBBB}" destId="{81C129B5-1FFD-4D56-8C84-26E92CBABB1C}" srcOrd="1" destOrd="0" presId="urn:microsoft.com/office/officeart/2005/8/layout/chevron2"/>
    <dgm:cxn modelId="{1B9B4393-C255-486C-A9D9-2235457CFC48}" type="presParOf" srcId="{279A0528-DEC9-4718-8980-B05E3BA0515B}" destId="{2429C1D3-00D2-43CB-9F1E-38EDB25DD3EC}" srcOrd="5" destOrd="0" presId="urn:microsoft.com/office/officeart/2005/8/layout/chevron2"/>
    <dgm:cxn modelId="{9EE8F5D5-229E-4970-AD55-E39A0BC1E04C}" type="presParOf" srcId="{279A0528-DEC9-4718-8980-B05E3BA0515B}" destId="{595F2C8D-E313-4BC0-B691-8DA22038917D}" srcOrd="6" destOrd="0" presId="urn:microsoft.com/office/officeart/2005/8/layout/chevron2"/>
    <dgm:cxn modelId="{5D73AC67-EAA4-4EE4-9E2B-2DAD5DDD7D7B}" type="presParOf" srcId="{595F2C8D-E313-4BC0-B691-8DA22038917D}" destId="{87E9AF02-843A-45B9-A84B-435D8B6D4D42}" srcOrd="0" destOrd="0" presId="urn:microsoft.com/office/officeart/2005/8/layout/chevron2"/>
    <dgm:cxn modelId="{530437DD-6BAD-4FFC-BA3C-ACF23A2BCA7B}" type="presParOf" srcId="{595F2C8D-E313-4BC0-B691-8DA22038917D}" destId="{0CBFB9D9-E6EB-4E50-8847-E703E39E393B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2C3F6DE-8F7D-4A01-9E17-F500530DB1B6}" type="doc">
      <dgm:prSet loTypeId="urn:microsoft.com/office/officeart/2005/8/layout/lProcess1" loCatId="process" qsTypeId="urn:microsoft.com/office/officeart/2005/8/quickstyle/simple1" qsCatId="simple" csTypeId="urn:microsoft.com/office/officeart/2005/8/colors/accent3_3" csCatId="accent3" phldr="1"/>
      <dgm:spPr/>
      <dgm:t>
        <a:bodyPr/>
        <a:lstStyle/>
        <a:p>
          <a:endParaRPr lang="es-GT"/>
        </a:p>
      </dgm:t>
    </dgm:pt>
    <dgm:pt modelId="{A84C4827-5C0F-4F72-AE48-F1FBC0657569}">
      <dgm:prSet phldrT="[Texto]"/>
      <dgm:spPr/>
      <dgm:t>
        <a:bodyPr/>
        <a:lstStyle/>
        <a:p>
          <a:r>
            <a:rPr lang="es-GT" dirty="0"/>
            <a:t>Estructuración</a:t>
          </a:r>
        </a:p>
      </dgm:t>
    </dgm:pt>
    <dgm:pt modelId="{08B4321B-D44D-4F0E-9617-05F42FEFA56C}" type="parTrans" cxnId="{4131650F-7D4A-4772-82B9-D3500B5A8852}">
      <dgm:prSet/>
      <dgm:spPr/>
      <dgm:t>
        <a:bodyPr/>
        <a:lstStyle/>
        <a:p>
          <a:endParaRPr lang="es-GT"/>
        </a:p>
      </dgm:t>
    </dgm:pt>
    <dgm:pt modelId="{5B10E68C-4E3D-4AB5-B174-36AF25197A99}" type="sibTrans" cxnId="{4131650F-7D4A-4772-82B9-D3500B5A8852}">
      <dgm:prSet/>
      <dgm:spPr/>
      <dgm:t>
        <a:bodyPr/>
        <a:lstStyle/>
        <a:p>
          <a:endParaRPr lang="es-GT"/>
        </a:p>
      </dgm:t>
    </dgm:pt>
    <dgm:pt modelId="{50639A68-54DB-4980-8AFC-ACD89BE4A644}">
      <dgm:prSet phldrT="[Texto]"/>
      <dgm:spPr/>
      <dgm:t>
        <a:bodyPr/>
        <a:lstStyle/>
        <a:p>
          <a:r>
            <a:rPr lang="es-GT" dirty="0"/>
            <a:t>Definir con que señal fisiológica funcionará el modo automático</a:t>
          </a:r>
        </a:p>
      </dgm:t>
    </dgm:pt>
    <dgm:pt modelId="{8DCD23BB-5494-45B7-8614-8D4ED6A89541}" type="parTrans" cxnId="{152F9C4F-85FA-42F6-B1D1-36B0D78D3B60}">
      <dgm:prSet/>
      <dgm:spPr/>
      <dgm:t>
        <a:bodyPr/>
        <a:lstStyle/>
        <a:p>
          <a:endParaRPr lang="es-GT"/>
        </a:p>
      </dgm:t>
    </dgm:pt>
    <dgm:pt modelId="{BC96B1EE-8F0D-4635-96D6-E931092B272A}" type="sibTrans" cxnId="{152F9C4F-85FA-42F6-B1D1-36B0D78D3B60}">
      <dgm:prSet/>
      <dgm:spPr/>
      <dgm:t>
        <a:bodyPr/>
        <a:lstStyle/>
        <a:p>
          <a:endParaRPr lang="es-GT"/>
        </a:p>
      </dgm:t>
    </dgm:pt>
    <dgm:pt modelId="{6F4391DE-823B-4EE6-A242-C987638D3F49}">
      <dgm:prSet phldrT="[Texto]"/>
      <dgm:spPr/>
      <dgm:t>
        <a:bodyPr/>
        <a:lstStyle/>
        <a:p>
          <a:r>
            <a:rPr lang="es-GT" dirty="0"/>
            <a:t>Verificación de funcionamiento </a:t>
          </a:r>
        </a:p>
      </dgm:t>
    </dgm:pt>
    <dgm:pt modelId="{FEEC8B7E-E323-499B-8397-46893E25CAC7}" type="parTrans" cxnId="{771C7E0F-0BA5-42C8-88A5-0A2876045954}">
      <dgm:prSet/>
      <dgm:spPr/>
      <dgm:t>
        <a:bodyPr/>
        <a:lstStyle/>
        <a:p>
          <a:endParaRPr lang="es-GT"/>
        </a:p>
      </dgm:t>
    </dgm:pt>
    <dgm:pt modelId="{6064BB41-F8DE-43B0-993A-9F3AF5830148}" type="sibTrans" cxnId="{771C7E0F-0BA5-42C8-88A5-0A2876045954}">
      <dgm:prSet/>
      <dgm:spPr/>
      <dgm:t>
        <a:bodyPr/>
        <a:lstStyle/>
        <a:p>
          <a:endParaRPr lang="es-GT"/>
        </a:p>
      </dgm:t>
    </dgm:pt>
    <dgm:pt modelId="{51D858D7-D047-4A01-A730-28271488FE9A}">
      <dgm:prSet phldrT="[Texto]"/>
      <dgm:spPr/>
      <dgm:t>
        <a:bodyPr/>
        <a:lstStyle/>
        <a:p>
          <a:r>
            <a:rPr lang="es-GT" dirty="0"/>
            <a:t>Ejecutar de manera exitosa la varilla programadora</a:t>
          </a:r>
        </a:p>
      </dgm:t>
    </dgm:pt>
    <dgm:pt modelId="{95E17054-9D53-485C-9B8C-053552C42552}" type="parTrans" cxnId="{4BD7AD51-5873-4456-8024-E89FED4C9C25}">
      <dgm:prSet/>
      <dgm:spPr/>
      <dgm:t>
        <a:bodyPr/>
        <a:lstStyle/>
        <a:p>
          <a:endParaRPr lang="es-GT"/>
        </a:p>
      </dgm:t>
    </dgm:pt>
    <dgm:pt modelId="{56AE14DB-10E2-487B-A920-71CD79D9792D}" type="sibTrans" cxnId="{4BD7AD51-5873-4456-8024-E89FED4C9C25}">
      <dgm:prSet/>
      <dgm:spPr/>
      <dgm:t>
        <a:bodyPr/>
        <a:lstStyle/>
        <a:p>
          <a:endParaRPr lang="es-GT"/>
        </a:p>
      </dgm:t>
    </dgm:pt>
    <dgm:pt modelId="{68DB8BA1-2DCE-4742-82CB-F46A80D0D725}">
      <dgm:prSet phldrT="[Texto]"/>
      <dgm:spPr/>
      <dgm:t>
        <a:bodyPr/>
        <a:lstStyle/>
        <a:p>
          <a:r>
            <a:rPr lang="es-GT" dirty="0"/>
            <a:t>Ejecutar el modulo estimulador</a:t>
          </a:r>
        </a:p>
      </dgm:t>
    </dgm:pt>
    <dgm:pt modelId="{4F777951-1C95-42DF-8C0A-F5DBE04F3922}" type="parTrans" cxnId="{A8EEBA8A-4B38-4FE2-8537-BFA27FCE9FB0}">
      <dgm:prSet/>
      <dgm:spPr/>
      <dgm:t>
        <a:bodyPr/>
        <a:lstStyle/>
        <a:p>
          <a:endParaRPr lang="es-GT"/>
        </a:p>
      </dgm:t>
    </dgm:pt>
    <dgm:pt modelId="{562CD18F-E569-41E7-8DAD-25A6BC6FC297}" type="sibTrans" cxnId="{A8EEBA8A-4B38-4FE2-8537-BFA27FCE9FB0}">
      <dgm:prSet/>
      <dgm:spPr/>
      <dgm:t>
        <a:bodyPr/>
        <a:lstStyle/>
        <a:p>
          <a:endParaRPr lang="es-GT"/>
        </a:p>
      </dgm:t>
    </dgm:pt>
    <dgm:pt modelId="{2A6AA690-44F6-4255-8122-69DAC7A51400}">
      <dgm:prSet phldrT="[Texto]"/>
      <dgm:spPr/>
      <dgm:t>
        <a:bodyPr/>
        <a:lstStyle/>
        <a:p>
          <a:r>
            <a:rPr lang="es-GT" dirty="0"/>
            <a:t>Filtrado de señales ECG</a:t>
          </a:r>
        </a:p>
      </dgm:t>
    </dgm:pt>
    <dgm:pt modelId="{1C312F13-9C32-4A76-8543-9B9A9B78D82F}" type="parTrans" cxnId="{70924DF6-970E-43C8-81BF-578D2C63DEED}">
      <dgm:prSet/>
      <dgm:spPr/>
      <dgm:t>
        <a:bodyPr/>
        <a:lstStyle/>
        <a:p>
          <a:endParaRPr lang="es-GT"/>
        </a:p>
      </dgm:t>
    </dgm:pt>
    <dgm:pt modelId="{45F3FA75-E810-4CC8-8DCE-8395B753E4F0}" type="sibTrans" cxnId="{70924DF6-970E-43C8-81BF-578D2C63DEED}">
      <dgm:prSet/>
      <dgm:spPr/>
      <dgm:t>
        <a:bodyPr/>
        <a:lstStyle/>
        <a:p>
          <a:endParaRPr lang="es-GT"/>
        </a:p>
      </dgm:t>
    </dgm:pt>
    <dgm:pt modelId="{E25C4732-3796-4146-A8BD-CF83BDFC49D6}">
      <dgm:prSet phldrT="[Texto]"/>
      <dgm:spPr/>
      <dgm:t>
        <a:bodyPr/>
        <a:lstStyle/>
        <a:p>
          <a:r>
            <a:rPr lang="es-GT" dirty="0"/>
            <a:t>Filtrado de ruido</a:t>
          </a:r>
        </a:p>
      </dgm:t>
    </dgm:pt>
    <dgm:pt modelId="{FD53E5CC-0D1D-4636-B692-03702E3E157F}" type="parTrans" cxnId="{8ACE13A3-3685-424C-AF78-48AC3B0E7698}">
      <dgm:prSet/>
      <dgm:spPr/>
      <dgm:t>
        <a:bodyPr/>
        <a:lstStyle/>
        <a:p>
          <a:endParaRPr lang="es-GT"/>
        </a:p>
      </dgm:t>
    </dgm:pt>
    <dgm:pt modelId="{272485E0-30AF-4376-8A3D-DD639B276BEC}" type="sibTrans" cxnId="{8ACE13A3-3685-424C-AF78-48AC3B0E7698}">
      <dgm:prSet/>
      <dgm:spPr/>
      <dgm:t>
        <a:bodyPr/>
        <a:lstStyle/>
        <a:p>
          <a:endParaRPr lang="es-GT"/>
        </a:p>
      </dgm:t>
    </dgm:pt>
    <dgm:pt modelId="{BB34CAD3-0396-441C-BA63-82BCF9A43920}">
      <dgm:prSet phldrT="[Texto]"/>
      <dgm:spPr/>
      <dgm:t>
        <a:bodyPr/>
        <a:lstStyle/>
        <a:p>
          <a:r>
            <a:rPr lang="es-GT" dirty="0"/>
            <a:t>Obtención de picos R del complejo QRS</a:t>
          </a:r>
        </a:p>
      </dgm:t>
    </dgm:pt>
    <dgm:pt modelId="{12D2C3D5-70F4-487E-AC28-86F79021E913}" type="parTrans" cxnId="{BBFD4E62-D052-46CD-954F-E82B5CA994C7}">
      <dgm:prSet/>
      <dgm:spPr/>
      <dgm:t>
        <a:bodyPr/>
        <a:lstStyle/>
        <a:p>
          <a:endParaRPr lang="es-GT"/>
        </a:p>
      </dgm:t>
    </dgm:pt>
    <dgm:pt modelId="{44C1C362-0FD9-4F63-A659-C908A3F6202F}" type="sibTrans" cxnId="{BBFD4E62-D052-46CD-954F-E82B5CA994C7}">
      <dgm:prSet/>
      <dgm:spPr/>
      <dgm:t>
        <a:bodyPr/>
        <a:lstStyle/>
        <a:p>
          <a:endParaRPr lang="es-GT"/>
        </a:p>
      </dgm:t>
    </dgm:pt>
    <dgm:pt modelId="{8B7C825C-D722-4243-A18B-5E1662554A51}">
      <dgm:prSet phldrT="[Texto]"/>
      <dgm:spPr/>
      <dgm:t>
        <a:bodyPr/>
        <a:lstStyle/>
        <a:p>
          <a:r>
            <a:rPr lang="es-GT" dirty="0"/>
            <a:t>Análisis de señal ECG</a:t>
          </a:r>
        </a:p>
      </dgm:t>
    </dgm:pt>
    <dgm:pt modelId="{9F99D3AC-30B8-4A4A-B411-71C6CB0C0DFB}" type="parTrans" cxnId="{C946F3FC-1E68-4AD0-9D30-1698F11A6E72}">
      <dgm:prSet/>
      <dgm:spPr/>
      <dgm:t>
        <a:bodyPr/>
        <a:lstStyle/>
        <a:p>
          <a:endParaRPr lang="es-GT"/>
        </a:p>
      </dgm:t>
    </dgm:pt>
    <dgm:pt modelId="{ACDF87B1-CAC8-430B-9CC1-C96C49B88E7B}" type="sibTrans" cxnId="{C946F3FC-1E68-4AD0-9D30-1698F11A6E72}">
      <dgm:prSet/>
      <dgm:spPr/>
      <dgm:t>
        <a:bodyPr/>
        <a:lstStyle/>
        <a:p>
          <a:endParaRPr lang="es-GT"/>
        </a:p>
      </dgm:t>
    </dgm:pt>
    <dgm:pt modelId="{41260BEF-2411-4E74-ADF9-3B8C4073A651}">
      <dgm:prSet phldrT="[Texto]"/>
      <dgm:spPr/>
      <dgm:t>
        <a:bodyPr/>
        <a:lstStyle/>
        <a:p>
          <a:r>
            <a:rPr lang="es-GT" dirty="0"/>
            <a:t>Gráfico de Poincaré</a:t>
          </a:r>
        </a:p>
      </dgm:t>
    </dgm:pt>
    <dgm:pt modelId="{33AF9BC8-1B8C-40A9-A829-A1F07D2464C4}" type="parTrans" cxnId="{8B5D29F5-4EF6-4E7A-9C0D-4819E118848A}">
      <dgm:prSet/>
      <dgm:spPr/>
      <dgm:t>
        <a:bodyPr/>
        <a:lstStyle/>
        <a:p>
          <a:endParaRPr lang="es-GT"/>
        </a:p>
      </dgm:t>
    </dgm:pt>
    <dgm:pt modelId="{98490CF0-9BC8-4A36-A57B-57383299D3B5}" type="sibTrans" cxnId="{8B5D29F5-4EF6-4E7A-9C0D-4819E118848A}">
      <dgm:prSet/>
      <dgm:spPr/>
      <dgm:t>
        <a:bodyPr/>
        <a:lstStyle/>
        <a:p>
          <a:endParaRPr lang="es-GT"/>
        </a:p>
      </dgm:t>
    </dgm:pt>
    <dgm:pt modelId="{765FF6E6-1E06-4F1C-B2F1-CD4C62EAA441}">
      <dgm:prSet phldrT="[Texto]"/>
      <dgm:spPr/>
      <dgm:t>
        <a:bodyPr/>
        <a:lstStyle/>
        <a:p>
          <a:r>
            <a:rPr lang="es-GT" dirty="0"/>
            <a:t>Obtención de características</a:t>
          </a:r>
        </a:p>
      </dgm:t>
    </dgm:pt>
    <dgm:pt modelId="{B7C72876-6836-4AC2-BDEA-A4E2D6F696D6}" type="parTrans" cxnId="{68E8BA3B-DAE5-4468-B5D9-D26076431597}">
      <dgm:prSet/>
      <dgm:spPr/>
      <dgm:t>
        <a:bodyPr/>
        <a:lstStyle/>
        <a:p>
          <a:endParaRPr lang="es-GT"/>
        </a:p>
      </dgm:t>
    </dgm:pt>
    <dgm:pt modelId="{6D9C77CE-3A20-42F0-AC44-2793AAC2DB61}" type="sibTrans" cxnId="{68E8BA3B-DAE5-4468-B5D9-D26076431597}">
      <dgm:prSet/>
      <dgm:spPr/>
      <dgm:t>
        <a:bodyPr/>
        <a:lstStyle/>
        <a:p>
          <a:endParaRPr lang="es-GT"/>
        </a:p>
      </dgm:t>
    </dgm:pt>
    <dgm:pt modelId="{08E4227D-36F7-4341-957B-829E1696BBAA}">
      <dgm:prSet phldrT="[Texto]"/>
      <dgm:spPr/>
      <dgm:t>
        <a:bodyPr/>
        <a:lstStyle/>
        <a:p>
          <a:r>
            <a:rPr lang="es-GT" dirty="0"/>
            <a:t>Definir vector de características </a:t>
          </a:r>
        </a:p>
      </dgm:t>
    </dgm:pt>
    <dgm:pt modelId="{38A42A12-C6B7-441B-9A0C-1E077A612DB0}" type="parTrans" cxnId="{88B0D85F-3091-4ADA-8BE3-3E981B198BA4}">
      <dgm:prSet/>
      <dgm:spPr/>
      <dgm:t>
        <a:bodyPr/>
        <a:lstStyle/>
        <a:p>
          <a:endParaRPr lang="es-GT"/>
        </a:p>
      </dgm:t>
    </dgm:pt>
    <dgm:pt modelId="{BFCBC62A-EB4E-4AFC-B19F-AEAF99EB80BC}" type="sibTrans" cxnId="{88B0D85F-3091-4ADA-8BE3-3E981B198BA4}">
      <dgm:prSet/>
      <dgm:spPr/>
      <dgm:t>
        <a:bodyPr/>
        <a:lstStyle/>
        <a:p>
          <a:endParaRPr lang="es-GT"/>
        </a:p>
      </dgm:t>
    </dgm:pt>
    <dgm:pt modelId="{CA8E6B9B-287B-47EB-9207-460FB41843FD}">
      <dgm:prSet phldrT="[Texto]"/>
      <dgm:spPr/>
      <dgm:t>
        <a:bodyPr/>
        <a:lstStyle/>
        <a:p>
          <a:r>
            <a:rPr lang="es-GT" dirty="0"/>
            <a:t>Ejecutar modelo de aprendizaje automático </a:t>
          </a:r>
        </a:p>
      </dgm:t>
    </dgm:pt>
    <dgm:pt modelId="{04FF65DA-2D3A-4A0A-AF37-FCB16A8E7532}" type="parTrans" cxnId="{F7E88DB4-56F4-431E-BB9D-4330E9B5D9FC}">
      <dgm:prSet/>
      <dgm:spPr/>
      <dgm:t>
        <a:bodyPr/>
        <a:lstStyle/>
        <a:p>
          <a:endParaRPr lang="es-GT"/>
        </a:p>
      </dgm:t>
    </dgm:pt>
    <dgm:pt modelId="{06BC7492-F227-4610-9348-8C75965DEBE0}" type="sibTrans" cxnId="{F7E88DB4-56F4-431E-BB9D-4330E9B5D9FC}">
      <dgm:prSet/>
      <dgm:spPr/>
      <dgm:t>
        <a:bodyPr/>
        <a:lstStyle/>
        <a:p>
          <a:endParaRPr lang="es-GT"/>
        </a:p>
      </dgm:t>
    </dgm:pt>
    <dgm:pt modelId="{5897ED04-2E81-46DC-B4BF-9EE4865DD8E5}">
      <dgm:prSet phldrT="[Texto]"/>
      <dgm:spPr/>
      <dgm:t>
        <a:bodyPr/>
        <a:lstStyle/>
        <a:p>
          <a:r>
            <a:rPr lang="es-GT" dirty="0"/>
            <a:t>Clasificación </a:t>
          </a:r>
        </a:p>
      </dgm:t>
    </dgm:pt>
    <dgm:pt modelId="{C143879D-42EE-454A-9118-6E21DBD171DF}" type="parTrans" cxnId="{6A052F28-DBDE-4EE9-97B2-3FA829479FDD}">
      <dgm:prSet/>
      <dgm:spPr/>
      <dgm:t>
        <a:bodyPr/>
        <a:lstStyle/>
        <a:p>
          <a:endParaRPr lang="es-GT"/>
        </a:p>
      </dgm:t>
    </dgm:pt>
    <dgm:pt modelId="{9A727EEA-B639-465D-B1EC-19A40425E71D}" type="sibTrans" cxnId="{6A052F28-DBDE-4EE9-97B2-3FA829479FDD}">
      <dgm:prSet/>
      <dgm:spPr/>
      <dgm:t>
        <a:bodyPr/>
        <a:lstStyle/>
        <a:p>
          <a:endParaRPr lang="es-GT"/>
        </a:p>
      </dgm:t>
    </dgm:pt>
    <dgm:pt modelId="{D2710027-C3A5-475E-9A8A-6EC1AEEC8A15}">
      <dgm:prSet phldrT="[Texto]"/>
      <dgm:spPr/>
      <dgm:t>
        <a:bodyPr/>
        <a:lstStyle/>
        <a:p>
          <a:r>
            <a:rPr lang="es-GT" dirty="0"/>
            <a:t>Se identifica de manera automática el estado de una personas por medio del monitoreo de ECG</a:t>
          </a:r>
        </a:p>
      </dgm:t>
    </dgm:pt>
    <dgm:pt modelId="{9A9D9CEA-73AD-49A7-BFD7-5E9C4DBF3F99}" type="parTrans" cxnId="{19AA7412-5A15-4271-B512-FDE3D7A2BED1}">
      <dgm:prSet/>
      <dgm:spPr/>
      <dgm:t>
        <a:bodyPr/>
        <a:lstStyle/>
        <a:p>
          <a:endParaRPr lang="es-GT"/>
        </a:p>
      </dgm:t>
    </dgm:pt>
    <dgm:pt modelId="{1C81ACF9-4133-4A5D-9A59-A5B9AE785611}" type="sibTrans" cxnId="{19AA7412-5A15-4271-B512-FDE3D7A2BED1}">
      <dgm:prSet/>
      <dgm:spPr/>
      <dgm:t>
        <a:bodyPr/>
        <a:lstStyle/>
        <a:p>
          <a:endParaRPr lang="es-GT"/>
        </a:p>
      </dgm:t>
    </dgm:pt>
    <dgm:pt modelId="{EEA7F360-3903-4AA8-B43B-9EDE7DF2D7F4}">
      <dgm:prSet phldrT="[Texto]"/>
      <dgm:spPr/>
      <dgm:t>
        <a:bodyPr/>
        <a:lstStyle/>
        <a:p>
          <a:r>
            <a:rPr lang="es-GT" dirty="0"/>
            <a:t>Soldadura</a:t>
          </a:r>
        </a:p>
      </dgm:t>
    </dgm:pt>
    <dgm:pt modelId="{3EA10EE5-3C93-4F3F-8968-C3C8B4ECDFC7}" type="parTrans" cxnId="{7A9CBA64-14CA-485E-9491-460C14A06086}">
      <dgm:prSet/>
      <dgm:spPr/>
      <dgm:t>
        <a:bodyPr/>
        <a:lstStyle/>
        <a:p>
          <a:endParaRPr lang="es-GT"/>
        </a:p>
      </dgm:t>
    </dgm:pt>
    <dgm:pt modelId="{C7E8FBD8-D728-4B03-AB1C-EF92DF3B99DA}" type="sibTrans" cxnId="{7A9CBA64-14CA-485E-9491-460C14A06086}">
      <dgm:prSet/>
      <dgm:spPr/>
      <dgm:t>
        <a:bodyPr/>
        <a:lstStyle/>
        <a:p>
          <a:endParaRPr lang="es-GT"/>
        </a:p>
      </dgm:t>
    </dgm:pt>
    <dgm:pt modelId="{7BD86932-57B6-4DAA-B904-06733C1A7199}">
      <dgm:prSet phldrT="[Texto]"/>
      <dgm:spPr/>
      <dgm:t>
        <a:bodyPr/>
        <a:lstStyle/>
        <a:p>
          <a:r>
            <a:rPr lang="es-GT" dirty="0"/>
            <a:t>Soldadura el estimulador de nervio vago</a:t>
          </a:r>
        </a:p>
      </dgm:t>
    </dgm:pt>
    <dgm:pt modelId="{03E66885-BB1F-450F-9E87-A3CE12CF4051}" type="parTrans" cxnId="{14563E07-F56F-4F51-AE45-4D00D2444F5A}">
      <dgm:prSet/>
      <dgm:spPr/>
      <dgm:t>
        <a:bodyPr/>
        <a:lstStyle/>
        <a:p>
          <a:endParaRPr lang="es-GT"/>
        </a:p>
      </dgm:t>
    </dgm:pt>
    <dgm:pt modelId="{6DFC89B6-2846-4E29-B02B-0D0B41FC4A14}" type="sibTrans" cxnId="{14563E07-F56F-4F51-AE45-4D00D2444F5A}">
      <dgm:prSet/>
      <dgm:spPr/>
      <dgm:t>
        <a:bodyPr/>
        <a:lstStyle/>
        <a:p>
          <a:endParaRPr lang="es-GT"/>
        </a:p>
      </dgm:t>
    </dgm:pt>
    <dgm:pt modelId="{6CD0BBD6-4666-4B5B-A0E6-28E84FE1259F}">
      <dgm:prSet phldrT="[Texto]"/>
      <dgm:spPr/>
      <dgm:t>
        <a:bodyPr/>
        <a:lstStyle/>
        <a:p>
          <a:r>
            <a:rPr lang="es-GT" dirty="0"/>
            <a:t>Caracterización y validación </a:t>
          </a:r>
        </a:p>
      </dgm:t>
    </dgm:pt>
    <dgm:pt modelId="{3363BFE5-69F0-473A-A1FD-7DC21641F19C}" type="parTrans" cxnId="{0437B5A5-5045-4618-851D-A2A19BD39702}">
      <dgm:prSet/>
      <dgm:spPr/>
      <dgm:t>
        <a:bodyPr/>
        <a:lstStyle/>
        <a:p>
          <a:endParaRPr lang="es-GT"/>
        </a:p>
      </dgm:t>
    </dgm:pt>
    <dgm:pt modelId="{A2E8FD02-6D6B-4435-BCDF-C1C817D23AD3}" type="sibTrans" cxnId="{0437B5A5-5045-4618-851D-A2A19BD39702}">
      <dgm:prSet/>
      <dgm:spPr/>
      <dgm:t>
        <a:bodyPr/>
        <a:lstStyle/>
        <a:p>
          <a:endParaRPr lang="es-GT"/>
        </a:p>
      </dgm:t>
    </dgm:pt>
    <dgm:pt modelId="{45831610-D19E-4E5F-A10F-57A753DF994F}">
      <dgm:prSet phldrT="[Texto]"/>
      <dgm:spPr/>
      <dgm:t>
        <a:bodyPr/>
        <a:lstStyle/>
        <a:p>
          <a:r>
            <a:rPr lang="es-GT" dirty="0"/>
            <a:t>Se caracterizan señales, voltajes y corrientes </a:t>
          </a:r>
        </a:p>
      </dgm:t>
    </dgm:pt>
    <dgm:pt modelId="{C72BB83B-5E21-437F-89BB-B37074FFCB28}" type="parTrans" cxnId="{E46EAB6F-F344-4A1E-B9FE-0A91DE1CF655}">
      <dgm:prSet/>
      <dgm:spPr/>
      <dgm:t>
        <a:bodyPr/>
        <a:lstStyle/>
        <a:p>
          <a:endParaRPr lang="es-GT"/>
        </a:p>
      </dgm:t>
    </dgm:pt>
    <dgm:pt modelId="{8EDA6446-FA64-45C7-8D3D-7BC4901AE16B}" type="sibTrans" cxnId="{E46EAB6F-F344-4A1E-B9FE-0A91DE1CF655}">
      <dgm:prSet/>
      <dgm:spPr/>
      <dgm:t>
        <a:bodyPr/>
        <a:lstStyle/>
        <a:p>
          <a:endParaRPr lang="es-GT"/>
        </a:p>
      </dgm:t>
    </dgm:pt>
    <dgm:pt modelId="{EDF7EBBE-5168-440B-918C-18BF379B8179}">
      <dgm:prSet phldrT="[Texto]"/>
      <dgm:spPr/>
      <dgm:t>
        <a:bodyPr/>
        <a:lstStyle/>
        <a:p>
          <a:r>
            <a:rPr lang="es-GT" dirty="0"/>
            <a:t>Tiempos de envió de parámetros</a:t>
          </a:r>
        </a:p>
      </dgm:t>
    </dgm:pt>
    <dgm:pt modelId="{54C39BFA-0196-4F74-B08D-2D7673BFCC57}" type="parTrans" cxnId="{3FC6F3ED-5795-45E0-A90B-D33E669BBB52}">
      <dgm:prSet/>
      <dgm:spPr/>
      <dgm:t>
        <a:bodyPr/>
        <a:lstStyle/>
        <a:p>
          <a:endParaRPr lang="es-GT"/>
        </a:p>
      </dgm:t>
    </dgm:pt>
    <dgm:pt modelId="{7FD4947E-6B1D-4E32-BBB5-38E3EF7996A3}" type="sibTrans" cxnId="{3FC6F3ED-5795-45E0-A90B-D33E669BBB52}">
      <dgm:prSet/>
      <dgm:spPr/>
      <dgm:t>
        <a:bodyPr/>
        <a:lstStyle/>
        <a:p>
          <a:endParaRPr lang="es-GT"/>
        </a:p>
      </dgm:t>
    </dgm:pt>
    <dgm:pt modelId="{61FE76DF-5DD7-438A-837F-43E7E4D622BA}" type="pres">
      <dgm:prSet presAssocID="{62C3F6DE-8F7D-4A01-9E17-F500530DB1B6}" presName="Name0" presStyleCnt="0">
        <dgm:presLayoutVars>
          <dgm:dir/>
          <dgm:animLvl val="lvl"/>
          <dgm:resizeHandles val="exact"/>
        </dgm:presLayoutVars>
      </dgm:prSet>
      <dgm:spPr/>
    </dgm:pt>
    <dgm:pt modelId="{07510D9E-840C-42B7-AD00-6CACFA2CE583}" type="pres">
      <dgm:prSet presAssocID="{A84C4827-5C0F-4F72-AE48-F1FBC0657569}" presName="vertFlow" presStyleCnt="0"/>
      <dgm:spPr/>
    </dgm:pt>
    <dgm:pt modelId="{A43C854A-0ED1-4A0D-84B7-78DB14E2BB91}" type="pres">
      <dgm:prSet presAssocID="{A84C4827-5C0F-4F72-AE48-F1FBC0657569}" presName="header" presStyleLbl="node1" presStyleIdx="0" presStyleCnt="8"/>
      <dgm:spPr/>
    </dgm:pt>
    <dgm:pt modelId="{1829D283-359D-42E4-BF3F-52ADD9CE9309}" type="pres">
      <dgm:prSet presAssocID="{8DCD23BB-5494-45B7-8614-8D4ED6A89541}" presName="parTrans" presStyleLbl="sibTrans2D1" presStyleIdx="0" presStyleCnt="12"/>
      <dgm:spPr/>
    </dgm:pt>
    <dgm:pt modelId="{B96AE072-11FB-4C72-8354-012AB4CA67AF}" type="pres">
      <dgm:prSet presAssocID="{50639A68-54DB-4980-8AFC-ACD89BE4A644}" presName="child" presStyleLbl="alignAccFollowNode1" presStyleIdx="0" presStyleCnt="12">
        <dgm:presLayoutVars>
          <dgm:chMax val="0"/>
          <dgm:bulletEnabled val="1"/>
        </dgm:presLayoutVars>
      </dgm:prSet>
      <dgm:spPr/>
    </dgm:pt>
    <dgm:pt modelId="{1C1E4473-9435-4D59-9B05-6EB573AE9B8A}" type="pres">
      <dgm:prSet presAssocID="{A84C4827-5C0F-4F72-AE48-F1FBC0657569}" presName="hSp" presStyleCnt="0"/>
      <dgm:spPr/>
    </dgm:pt>
    <dgm:pt modelId="{33EA4461-0549-44AD-B5E0-3CEC4DA40768}" type="pres">
      <dgm:prSet presAssocID="{6F4391DE-823B-4EE6-A242-C987638D3F49}" presName="vertFlow" presStyleCnt="0"/>
      <dgm:spPr/>
    </dgm:pt>
    <dgm:pt modelId="{812FBD1E-6C9D-43B1-9F42-47A16745A820}" type="pres">
      <dgm:prSet presAssocID="{6F4391DE-823B-4EE6-A242-C987638D3F49}" presName="header" presStyleLbl="node1" presStyleIdx="1" presStyleCnt="8"/>
      <dgm:spPr/>
    </dgm:pt>
    <dgm:pt modelId="{8B02CB45-4682-46E0-8401-25A9824325A5}" type="pres">
      <dgm:prSet presAssocID="{95E17054-9D53-485C-9B8C-053552C42552}" presName="parTrans" presStyleLbl="sibTrans2D1" presStyleIdx="1" presStyleCnt="12"/>
      <dgm:spPr/>
    </dgm:pt>
    <dgm:pt modelId="{C744FE34-8850-4122-A1D5-A831C32CB976}" type="pres">
      <dgm:prSet presAssocID="{51D858D7-D047-4A01-A730-28271488FE9A}" presName="child" presStyleLbl="alignAccFollowNode1" presStyleIdx="1" presStyleCnt="12">
        <dgm:presLayoutVars>
          <dgm:chMax val="0"/>
          <dgm:bulletEnabled val="1"/>
        </dgm:presLayoutVars>
      </dgm:prSet>
      <dgm:spPr/>
    </dgm:pt>
    <dgm:pt modelId="{FCCFFBC9-9A38-48FC-8BA9-6F89B7578EF2}" type="pres">
      <dgm:prSet presAssocID="{56AE14DB-10E2-487B-A920-71CD79D9792D}" presName="sibTrans" presStyleLbl="sibTrans2D1" presStyleIdx="2" presStyleCnt="12"/>
      <dgm:spPr/>
    </dgm:pt>
    <dgm:pt modelId="{8A7B0DF3-5DC3-49EC-A508-143E8A97F17E}" type="pres">
      <dgm:prSet presAssocID="{68DB8BA1-2DCE-4742-82CB-F46A80D0D725}" presName="child" presStyleLbl="alignAccFollowNode1" presStyleIdx="2" presStyleCnt="12">
        <dgm:presLayoutVars>
          <dgm:chMax val="0"/>
          <dgm:bulletEnabled val="1"/>
        </dgm:presLayoutVars>
      </dgm:prSet>
      <dgm:spPr/>
    </dgm:pt>
    <dgm:pt modelId="{56226BFE-1217-4CC7-B6D5-C2C4DB8FDC4D}" type="pres">
      <dgm:prSet presAssocID="{6F4391DE-823B-4EE6-A242-C987638D3F49}" presName="hSp" presStyleCnt="0"/>
      <dgm:spPr/>
    </dgm:pt>
    <dgm:pt modelId="{C176E2AE-5D9B-41E9-9701-B9A254FE7775}" type="pres">
      <dgm:prSet presAssocID="{2A6AA690-44F6-4255-8122-69DAC7A51400}" presName="vertFlow" presStyleCnt="0"/>
      <dgm:spPr/>
    </dgm:pt>
    <dgm:pt modelId="{06C8B533-2ED5-4840-B6C7-1A800709EDCC}" type="pres">
      <dgm:prSet presAssocID="{2A6AA690-44F6-4255-8122-69DAC7A51400}" presName="header" presStyleLbl="node1" presStyleIdx="2" presStyleCnt="8"/>
      <dgm:spPr/>
    </dgm:pt>
    <dgm:pt modelId="{3BF1531F-C20A-439E-95AD-11F2B5709FC5}" type="pres">
      <dgm:prSet presAssocID="{FD53E5CC-0D1D-4636-B692-03702E3E157F}" presName="parTrans" presStyleLbl="sibTrans2D1" presStyleIdx="3" presStyleCnt="12"/>
      <dgm:spPr/>
    </dgm:pt>
    <dgm:pt modelId="{FD5E318B-A14F-4E8F-8D67-5B1E8048589A}" type="pres">
      <dgm:prSet presAssocID="{E25C4732-3796-4146-A8BD-CF83BDFC49D6}" presName="child" presStyleLbl="alignAccFollowNode1" presStyleIdx="3" presStyleCnt="12">
        <dgm:presLayoutVars>
          <dgm:chMax val="0"/>
          <dgm:bulletEnabled val="1"/>
        </dgm:presLayoutVars>
      </dgm:prSet>
      <dgm:spPr/>
    </dgm:pt>
    <dgm:pt modelId="{A7ECBEEE-AF0C-4182-BE6D-234A2545FE25}" type="pres">
      <dgm:prSet presAssocID="{272485E0-30AF-4376-8A3D-DD639B276BEC}" presName="sibTrans" presStyleLbl="sibTrans2D1" presStyleIdx="4" presStyleCnt="12"/>
      <dgm:spPr/>
    </dgm:pt>
    <dgm:pt modelId="{4AFF6531-CFE1-4862-B436-A0E88471F6E2}" type="pres">
      <dgm:prSet presAssocID="{BB34CAD3-0396-441C-BA63-82BCF9A43920}" presName="child" presStyleLbl="alignAccFollowNode1" presStyleIdx="4" presStyleCnt="12">
        <dgm:presLayoutVars>
          <dgm:chMax val="0"/>
          <dgm:bulletEnabled val="1"/>
        </dgm:presLayoutVars>
      </dgm:prSet>
      <dgm:spPr/>
    </dgm:pt>
    <dgm:pt modelId="{D99D14F6-74F2-4884-887A-3DDE57FFD22C}" type="pres">
      <dgm:prSet presAssocID="{2A6AA690-44F6-4255-8122-69DAC7A51400}" presName="hSp" presStyleCnt="0"/>
      <dgm:spPr/>
    </dgm:pt>
    <dgm:pt modelId="{BE427A7C-29CA-48E0-9CA2-D9D9DD606F26}" type="pres">
      <dgm:prSet presAssocID="{8B7C825C-D722-4243-A18B-5E1662554A51}" presName="vertFlow" presStyleCnt="0"/>
      <dgm:spPr/>
    </dgm:pt>
    <dgm:pt modelId="{A24F9200-69A6-4748-9AD8-DF5A09473B31}" type="pres">
      <dgm:prSet presAssocID="{8B7C825C-D722-4243-A18B-5E1662554A51}" presName="header" presStyleLbl="node1" presStyleIdx="3" presStyleCnt="8"/>
      <dgm:spPr/>
    </dgm:pt>
    <dgm:pt modelId="{5300F931-95A1-482F-A846-26FFFA3F13E7}" type="pres">
      <dgm:prSet presAssocID="{33AF9BC8-1B8C-40A9-A829-A1F07D2464C4}" presName="parTrans" presStyleLbl="sibTrans2D1" presStyleIdx="5" presStyleCnt="12"/>
      <dgm:spPr/>
    </dgm:pt>
    <dgm:pt modelId="{191A6F05-1440-4F1E-B6AE-BB226577E176}" type="pres">
      <dgm:prSet presAssocID="{41260BEF-2411-4E74-ADF9-3B8C4073A651}" presName="child" presStyleLbl="alignAccFollowNode1" presStyleIdx="5" presStyleCnt="12">
        <dgm:presLayoutVars>
          <dgm:chMax val="0"/>
          <dgm:bulletEnabled val="1"/>
        </dgm:presLayoutVars>
      </dgm:prSet>
      <dgm:spPr/>
    </dgm:pt>
    <dgm:pt modelId="{96D72320-F29B-4249-9A13-A9F225169DE3}" type="pres">
      <dgm:prSet presAssocID="{8B7C825C-D722-4243-A18B-5E1662554A51}" presName="hSp" presStyleCnt="0"/>
      <dgm:spPr/>
    </dgm:pt>
    <dgm:pt modelId="{E39BC425-F574-4D24-BB53-264EE457FCA1}" type="pres">
      <dgm:prSet presAssocID="{765FF6E6-1E06-4F1C-B2F1-CD4C62EAA441}" presName="vertFlow" presStyleCnt="0"/>
      <dgm:spPr/>
    </dgm:pt>
    <dgm:pt modelId="{21C4137F-0741-4BFE-8E77-024EC2CFFC5C}" type="pres">
      <dgm:prSet presAssocID="{765FF6E6-1E06-4F1C-B2F1-CD4C62EAA441}" presName="header" presStyleLbl="node1" presStyleIdx="4" presStyleCnt="8"/>
      <dgm:spPr/>
    </dgm:pt>
    <dgm:pt modelId="{D3B9CD93-07A8-460F-808A-984067B328DB}" type="pres">
      <dgm:prSet presAssocID="{38A42A12-C6B7-441B-9A0C-1E077A612DB0}" presName="parTrans" presStyleLbl="sibTrans2D1" presStyleIdx="6" presStyleCnt="12"/>
      <dgm:spPr/>
    </dgm:pt>
    <dgm:pt modelId="{603D76D6-F656-4B2D-8F14-04CE310EE60E}" type="pres">
      <dgm:prSet presAssocID="{08E4227D-36F7-4341-957B-829E1696BBAA}" presName="child" presStyleLbl="alignAccFollowNode1" presStyleIdx="6" presStyleCnt="12">
        <dgm:presLayoutVars>
          <dgm:chMax val="0"/>
          <dgm:bulletEnabled val="1"/>
        </dgm:presLayoutVars>
      </dgm:prSet>
      <dgm:spPr/>
    </dgm:pt>
    <dgm:pt modelId="{B68EAF07-ECBB-44B7-99FF-92C42C34BE82}" type="pres">
      <dgm:prSet presAssocID="{BFCBC62A-EB4E-4AFC-B19F-AEAF99EB80BC}" presName="sibTrans" presStyleLbl="sibTrans2D1" presStyleIdx="7" presStyleCnt="12"/>
      <dgm:spPr/>
    </dgm:pt>
    <dgm:pt modelId="{912802A3-C5C6-4A49-B60C-68BE90DD2346}" type="pres">
      <dgm:prSet presAssocID="{CA8E6B9B-287B-47EB-9207-460FB41843FD}" presName="child" presStyleLbl="alignAccFollowNode1" presStyleIdx="7" presStyleCnt="12">
        <dgm:presLayoutVars>
          <dgm:chMax val="0"/>
          <dgm:bulletEnabled val="1"/>
        </dgm:presLayoutVars>
      </dgm:prSet>
      <dgm:spPr/>
    </dgm:pt>
    <dgm:pt modelId="{AFC5D0D7-82D8-4B0E-833E-6B244DED4A64}" type="pres">
      <dgm:prSet presAssocID="{765FF6E6-1E06-4F1C-B2F1-CD4C62EAA441}" presName="hSp" presStyleCnt="0"/>
      <dgm:spPr/>
    </dgm:pt>
    <dgm:pt modelId="{87F98353-94ED-4880-B952-F9CF6CC3910C}" type="pres">
      <dgm:prSet presAssocID="{5897ED04-2E81-46DC-B4BF-9EE4865DD8E5}" presName="vertFlow" presStyleCnt="0"/>
      <dgm:spPr/>
    </dgm:pt>
    <dgm:pt modelId="{AA4BF617-036D-40B3-AAD4-040FF9001A78}" type="pres">
      <dgm:prSet presAssocID="{5897ED04-2E81-46DC-B4BF-9EE4865DD8E5}" presName="header" presStyleLbl="node1" presStyleIdx="5" presStyleCnt="8"/>
      <dgm:spPr/>
    </dgm:pt>
    <dgm:pt modelId="{8A9DA3C7-AE39-4916-B415-5D1AD9E8D274}" type="pres">
      <dgm:prSet presAssocID="{9A9D9CEA-73AD-49A7-BFD7-5E9C4DBF3F99}" presName="parTrans" presStyleLbl="sibTrans2D1" presStyleIdx="8" presStyleCnt="12"/>
      <dgm:spPr/>
    </dgm:pt>
    <dgm:pt modelId="{A6339E05-A5EA-4A3B-8628-C6EF7BD6DCFA}" type="pres">
      <dgm:prSet presAssocID="{D2710027-C3A5-475E-9A8A-6EC1AEEC8A15}" presName="child" presStyleLbl="alignAccFollowNode1" presStyleIdx="8" presStyleCnt="12">
        <dgm:presLayoutVars>
          <dgm:chMax val="0"/>
          <dgm:bulletEnabled val="1"/>
        </dgm:presLayoutVars>
      </dgm:prSet>
      <dgm:spPr/>
    </dgm:pt>
    <dgm:pt modelId="{40FD725F-3D8E-4402-A455-3DED0497B83E}" type="pres">
      <dgm:prSet presAssocID="{5897ED04-2E81-46DC-B4BF-9EE4865DD8E5}" presName="hSp" presStyleCnt="0"/>
      <dgm:spPr/>
    </dgm:pt>
    <dgm:pt modelId="{5BFA86B7-8804-449E-8C82-06FC2CED0BB8}" type="pres">
      <dgm:prSet presAssocID="{EEA7F360-3903-4AA8-B43B-9EDE7DF2D7F4}" presName="vertFlow" presStyleCnt="0"/>
      <dgm:spPr/>
    </dgm:pt>
    <dgm:pt modelId="{17A13C57-6112-43B0-B227-7C07EB77C64B}" type="pres">
      <dgm:prSet presAssocID="{EEA7F360-3903-4AA8-B43B-9EDE7DF2D7F4}" presName="header" presStyleLbl="node1" presStyleIdx="6" presStyleCnt="8"/>
      <dgm:spPr/>
    </dgm:pt>
    <dgm:pt modelId="{014DBEFB-DCDB-4A39-97AB-4EF73A9C2347}" type="pres">
      <dgm:prSet presAssocID="{03E66885-BB1F-450F-9E87-A3CE12CF4051}" presName="parTrans" presStyleLbl="sibTrans2D1" presStyleIdx="9" presStyleCnt="12"/>
      <dgm:spPr/>
    </dgm:pt>
    <dgm:pt modelId="{BECB824F-212D-4B67-93CE-3FCBE1298C22}" type="pres">
      <dgm:prSet presAssocID="{7BD86932-57B6-4DAA-B904-06733C1A7199}" presName="child" presStyleLbl="alignAccFollowNode1" presStyleIdx="9" presStyleCnt="12">
        <dgm:presLayoutVars>
          <dgm:chMax val="0"/>
          <dgm:bulletEnabled val="1"/>
        </dgm:presLayoutVars>
      </dgm:prSet>
      <dgm:spPr/>
    </dgm:pt>
    <dgm:pt modelId="{DAC2F655-867A-4BC0-A5FA-7F88571FC59B}" type="pres">
      <dgm:prSet presAssocID="{EEA7F360-3903-4AA8-B43B-9EDE7DF2D7F4}" presName="hSp" presStyleCnt="0"/>
      <dgm:spPr/>
    </dgm:pt>
    <dgm:pt modelId="{0D285028-1D68-4AB5-85E8-90E1D5C0CA57}" type="pres">
      <dgm:prSet presAssocID="{6CD0BBD6-4666-4B5B-A0E6-28E84FE1259F}" presName="vertFlow" presStyleCnt="0"/>
      <dgm:spPr/>
    </dgm:pt>
    <dgm:pt modelId="{206AF25C-3347-4FDE-A0E5-39FD56899DB1}" type="pres">
      <dgm:prSet presAssocID="{6CD0BBD6-4666-4B5B-A0E6-28E84FE1259F}" presName="header" presStyleLbl="node1" presStyleIdx="7" presStyleCnt="8"/>
      <dgm:spPr/>
    </dgm:pt>
    <dgm:pt modelId="{53E5CA4B-6047-45BB-88F7-5E2ED62E33BE}" type="pres">
      <dgm:prSet presAssocID="{C72BB83B-5E21-437F-89BB-B37074FFCB28}" presName="parTrans" presStyleLbl="sibTrans2D1" presStyleIdx="10" presStyleCnt="12"/>
      <dgm:spPr/>
    </dgm:pt>
    <dgm:pt modelId="{44353836-FD70-466B-AD31-9377B33DE815}" type="pres">
      <dgm:prSet presAssocID="{45831610-D19E-4E5F-A10F-57A753DF994F}" presName="child" presStyleLbl="alignAccFollowNode1" presStyleIdx="10" presStyleCnt="12">
        <dgm:presLayoutVars>
          <dgm:chMax val="0"/>
          <dgm:bulletEnabled val="1"/>
        </dgm:presLayoutVars>
      </dgm:prSet>
      <dgm:spPr/>
    </dgm:pt>
    <dgm:pt modelId="{5526C2D8-9F3D-4771-8151-5A89660D95AD}" type="pres">
      <dgm:prSet presAssocID="{8EDA6446-FA64-45C7-8D3D-7BC4901AE16B}" presName="sibTrans" presStyleLbl="sibTrans2D1" presStyleIdx="11" presStyleCnt="12"/>
      <dgm:spPr/>
    </dgm:pt>
    <dgm:pt modelId="{047E3EDE-6BD2-4F12-ABF4-5EA651F474EA}" type="pres">
      <dgm:prSet presAssocID="{EDF7EBBE-5168-440B-918C-18BF379B8179}" presName="child" presStyleLbl="alignAccFollowNode1" presStyleIdx="11" presStyleCnt="12">
        <dgm:presLayoutVars>
          <dgm:chMax val="0"/>
          <dgm:bulletEnabled val="1"/>
        </dgm:presLayoutVars>
      </dgm:prSet>
      <dgm:spPr/>
    </dgm:pt>
  </dgm:ptLst>
  <dgm:cxnLst>
    <dgm:cxn modelId="{DFB7E804-A4BB-4EC2-928E-60821A1FD750}" type="presOf" srcId="{EEA7F360-3903-4AA8-B43B-9EDE7DF2D7F4}" destId="{17A13C57-6112-43B0-B227-7C07EB77C64B}" srcOrd="0" destOrd="0" presId="urn:microsoft.com/office/officeart/2005/8/layout/lProcess1"/>
    <dgm:cxn modelId="{DF963407-3F70-431D-8051-360B89B3B1AE}" type="presOf" srcId="{D2710027-C3A5-475E-9A8A-6EC1AEEC8A15}" destId="{A6339E05-A5EA-4A3B-8628-C6EF7BD6DCFA}" srcOrd="0" destOrd="0" presId="urn:microsoft.com/office/officeart/2005/8/layout/lProcess1"/>
    <dgm:cxn modelId="{14563E07-F56F-4F51-AE45-4D00D2444F5A}" srcId="{EEA7F360-3903-4AA8-B43B-9EDE7DF2D7F4}" destId="{7BD86932-57B6-4DAA-B904-06733C1A7199}" srcOrd="0" destOrd="0" parTransId="{03E66885-BB1F-450F-9E87-A3CE12CF4051}" sibTransId="{6DFC89B6-2846-4E29-B02B-0D0B41FC4A14}"/>
    <dgm:cxn modelId="{4131650F-7D4A-4772-82B9-D3500B5A8852}" srcId="{62C3F6DE-8F7D-4A01-9E17-F500530DB1B6}" destId="{A84C4827-5C0F-4F72-AE48-F1FBC0657569}" srcOrd="0" destOrd="0" parTransId="{08B4321B-D44D-4F0E-9617-05F42FEFA56C}" sibTransId="{5B10E68C-4E3D-4AB5-B174-36AF25197A99}"/>
    <dgm:cxn modelId="{771C7E0F-0BA5-42C8-88A5-0A2876045954}" srcId="{62C3F6DE-8F7D-4A01-9E17-F500530DB1B6}" destId="{6F4391DE-823B-4EE6-A242-C987638D3F49}" srcOrd="1" destOrd="0" parTransId="{FEEC8B7E-E323-499B-8397-46893E25CAC7}" sibTransId="{6064BB41-F8DE-43B0-993A-9F3AF5830148}"/>
    <dgm:cxn modelId="{E38F1C10-EFC3-4251-B169-58384CAA6001}" type="presOf" srcId="{9A9D9CEA-73AD-49A7-BFD7-5E9C4DBF3F99}" destId="{8A9DA3C7-AE39-4916-B415-5D1AD9E8D274}" srcOrd="0" destOrd="0" presId="urn:microsoft.com/office/officeart/2005/8/layout/lProcess1"/>
    <dgm:cxn modelId="{19AA7412-5A15-4271-B512-FDE3D7A2BED1}" srcId="{5897ED04-2E81-46DC-B4BF-9EE4865DD8E5}" destId="{D2710027-C3A5-475E-9A8A-6EC1AEEC8A15}" srcOrd="0" destOrd="0" parTransId="{9A9D9CEA-73AD-49A7-BFD7-5E9C4DBF3F99}" sibTransId="{1C81ACF9-4133-4A5D-9A59-A5B9AE785611}"/>
    <dgm:cxn modelId="{6A052F28-DBDE-4EE9-97B2-3FA829479FDD}" srcId="{62C3F6DE-8F7D-4A01-9E17-F500530DB1B6}" destId="{5897ED04-2E81-46DC-B4BF-9EE4865DD8E5}" srcOrd="5" destOrd="0" parTransId="{C143879D-42EE-454A-9118-6E21DBD171DF}" sibTransId="{9A727EEA-B639-465D-B1EC-19A40425E71D}"/>
    <dgm:cxn modelId="{632D9B2A-8CBD-4DD7-9AAE-9FFA7A9A778A}" type="presOf" srcId="{2A6AA690-44F6-4255-8122-69DAC7A51400}" destId="{06C8B533-2ED5-4840-B6C7-1A800709EDCC}" srcOrd="0" destOrd="0" presId="urn:microsoft.com/office/officeart/2005/8/layout/lProcess1"/>
    <dgm:cxn modelId="{EC9D2232-7139-4027-B5ED-AD84DA0E0467}" type="presOf" srcId="{8DCD23BB-5494-45B7-8614-8D4ED6A89541}" destId="{1829D283-359D-42E4-BF3F-52ADD9CE9309}" srcOrd="0" destOrd="0" presId="urn:microsoft.com/office/officeart/2005/8/layout/lProcess1"/>
    <dgm:cxn modelId="{68E8BA3B-DAE5-4468-B5D9-D26076431597}" srcId="{62C3F6DE-8F7D-4A01-9E17-F500530DB1B6}" destId="{765FF6E6-1E06-4F1C-B2F1-CD4C62EAA441}" srcOrd="4" destOrd="0" parTransId="{B7C72876-6836-4AC2-BDEA-A4E2D6F696D6}" sibTransId="{6D9C77CE-3A20-42F0-AC44-2793AAC2DB61}"/>
    <dgm:cxn modelId="{68946B3E-2B49-426F-BD08-6D7994B78778}" type="presOf" srcId="{6CD0BBD6-4666-4B5B-A0E6-28E84FE1259F}" destId="{206AF25C-3347-4FDE-A0E5-39FD56899DB1}" srcOrd="0" destOrd="0" presId="urn:microsoft.com/office/officeart/2005/8/layout/lProcess1"/>
    <dgm:cxn modelId="{A2339A5C-1E0B-42B6-B6E1-ABA09C6731AB}" type="presOf" srcId="{50639A68-54DB-4980-8AFC-ACD89BE4A644}" destId="{B96AE072-11FB-4C72-8354-012AB4CA67AF}" srcOrd="0" destOrd="0" presId="urn:microsoft.com/office/officeart/2005/8/layout/lProcess1"/>
    <dgm:cxn modelId="{88B0D85F-3091-4ADA-8BE3-3E981B198BA4}" srcId="{765FF6E6-1E06-4F1C-B2F1-CD4C62EAA441}" destId="{08E4227D-36F7-4341-957B-829E1696BBAA}" srcOrd="0" destOrd="0" parTransId="{38A42A12-C6B7-441B-9A0C-1E077A612DB0}" sibTransId="{BFCBC62A-EB4E-4AFC-B19F-AEAF99EB80BC}"/>
    <dgm:cxn modelId="{BBFD4E62-D052-46CD-954F-E82B5CA994C7}" srcId="{2A6AA690-44F6-4255-8122-69DAC7A51400}" destId="{BB34CAD3-0396-441C-BA63-82BCF9A43920}" srcOrd="1" destOrd="0" parTransId="{12D2C3D5-70F4-487E-AC28-86F79021E913}" sibTransId="{44C1C362-0FD9-4F63-A659-C908A3F6202F}"/>
    <dgm:cxn modelId="{7A9CBA64-14CA-485E-9491-460C14A06086}" srcId="{62C3F6DE-8F7D-4A01-9E17-F500530DB1B6}" destId="{EEA7F360-3903-4AA8-B43B-9EDE7DF2D7F4}" srcOrd="6" destOrd="0" parTransId="{3EA10EE5-3C93-4F3F-8968-C3C8B4ECDFC7}" sibTransId="{C7E8FBD8-D728-4B03-AB1C-EF92DF3B99DA}"/>
    <dgm:cxn modelId="{152F9C4F-85FA-42F6-B1D1-36B0D78D3B60}" srcId="{A84C4827-5C0F-4F72-AE48-F1FBC0657569}" destId="{50639A68-54DB-4980-8AFC-ACD89BE4A644}" srcOrd="0" destOrd="0" parTransId="{8DCD23BB-5494-45B7-8614-8D4ED6A89541}" sibTransId="{BC96B1EE-8F0D-4635-96D6-E931092B272A}"/>
    <dgm:cxn modelId="{E46EAB6F-F344-4A1E-B9FE-0A91DE1CF655}" srcId="{6CD0BBD6-4666-4B5B-A0E6-28E84FE1259F}" destId="{45831610-D19E-4E5F-A10F-57A753DF994F}" srcOrd="0" destOrd="0" parTransId="{C72BB83B-5E21-437F-89BB-B37074FFCB28}" sibTransId="{8EDA6446-FA64-45C7-8D3D-7BC4901AE16B}"/>
    <dgm:cxn modelId="{4BD7AD51-5873-4456-8024-E89FED4C9C25}" srcId="{6F4391DE-823B-4EE6-A242-C987638D3F49}" destId="{51D858D7-D047-4A01-A730-28271488FE9A}" srcOrd="0" destOrd="0" parTransId="{95E17054-9D53-485C-9B8C-053552C42552}" sibTransId="{56AE14DB-10E2-487B-A920-71CD79D9792D}"/>
    <dgm:cxn modelId="{87C5DE53-8F01-4DE5-8E44-2B57EA56F185}" type="presOf" srcId="{765FF6E6-1E06-4F1C-B2F1-CD4C62EAA441}" destId="{21C4137F-0741-4BFE-8E77-024EC2CFFC5C}" srcOrd="0" destOrd="0" presId="urn:microsoft.com/office/officeart/2005/8/layout/lProcess1"/>
    <dgm:cxn modelId="{5B729A74-E5C1-485C-9106-4BD278CB4E7C}" type="presOf" srcId="{EDF7EBBE-5168-440B-918C-18BF379B8179}" destId="{047E3EDE-6BD2-4F12-ABF4-5EA651F474EA}" srcOrd="0" destOrd="0" presId="urn:microsoft.com/office/officeart/2005/8/layout/lProcess1"/>
    <dgm:cxn modelId="{FB2F8455-9A76-41E6-91D1-309E97344F3B}" type="presOf" srcId="{E25C4732-3796-4146-A8BD-CF83BDFC49D6}" destId="{FD5E318B-A14F-4E8F-8D67-5B1E8048589A}" srcOrd="0" destOrd="0" presId="urn:microsoft.com/office/officeart/2005/8/layout/lProcess1"/>
    <dgm:cxn modelId="{E9A87678-BA89-4E31-A854-3B78454267D6}" type="presOf" srcId="{33AF9BC8-1B8C-40A9-A829-A1F07D2464C4}" destId="{5300F931-95A1-482F-A846-26FFFA3F13E7}" srcOrd="0" destOrd="0" presId="urn:microsoft.com/office/officeart/2005/8/layout/lProcess1"/>
    <dgm:cxn modelId="{2903D57B-D506-4503-8033-594072E53BA4}" type="presOf" srcId="{03E66885-BB1F-450F-9E87-A3CE12CF4051}" destId="{014DBEFB-DCDB-4A39-97AB-4EF73A9C2347}" srcOrd="0" destOrd="0" presId="urn:microsoft.com/office/officeart/2005/8/layout/lProcess1"/>
    <dgm:cxn modelId="{C5CBF47C-46B0-4152-AE1A-EB482F1BA926}" type="presOf" srcId="{5897ED04-2E81-46DC-B4BF-9EE4865DD8E5}" destId="{AA4BF617-036D-40B3-AAD4-040FF9001A78}" srcOrd="0" destOrd="0" presId="urn:microsoft.com/office/officeart/2005/8/layout/lProcess1"/>
    <dgm:cxn modelId="{26D9F57C-FD05-431F-AD51-E6A89E54080C}" type="presOf" srcId="{45831610-D19E-4E5F-A10F-57A753DF994F}" destId="{44353836-FD70-466B-AD31-9377B33DE815}" srcOrd="0" destOrd="0" presId="urn:microsoft.com/office/officeart/2005/8/layout/lProcess1"/>
    <dgm:cxn modelId="{ACF79280-192F-4167-B54D-7789A0515FA8}" type="presOf" srcId="{FD53E5CC-0D1D-4636-B692-03702E3E157F}" destId="{3BF1531F-C20A-439E-95AD-11F2B5709FC5}" srcOrd="0" destOrd="0" presId="urn:microsoft.com/office/officeart/2005/8/layout/lProcess1"/>
    <dgm:cxn modelId="{A8EEBA8A-4B38-4FE2-8537-BFA27FCE9FB0}" srcId="{6F4391DE-823B-4EE6-A242-C987638D3F49}" destId="{68DB8BA1-2DCE-4742-82CB-F46A80D0D725}" srcOrd="1" destOrd="0" parTransId="{4F777951-1C95-42DF-8C0A-F5DBE04F3922}" sibTransId="{562CD18F-E569-41E7-8DAD-25A6BC6FC297}"/>
    <dgm:cxn modelId="{5859C78B-0B5C-428E-BAAE-DE8C835F7AF2}" type="presOf" srcId="{41260BEF-2411-4E74-ADF9-3B8C4073A651}" destId="{191A6F05-1440-4F1E-B6AE-BB226577E176}" srcOrd="0" destOrd="0" presId="urn:microsoft.com/office/officeart/2005/8/layout/lProcess1"/>
    <dgm:cxn modelId="{D014828F-697E-4C7D-8A55-C295B9A281D4}" type="presOf" srcId="{56AE14DB-10E2-487B-A920-71CD79D9792D}" destId="{FCCFFBC9-9A38-48FC-8BA9-6F89B7578EF2}" srcOrd="0" destOrd="0" presId="urn:microsoft.com/office/officeart/2005/8/layout/lProcess1"/>
    <dgm:cxn modelId="{57EC5A9A-5EB9-4654-AE94-E756647EAA7D}" type="presOf" srcId="{8B7C825C-D722-4243-A18B-5E1662554A51}" destId="{A24F9200-69A6-4748-9AD8-DF5A09473B31}" srcOrd="0" destOrd="0" presId="urn:microsoft.com/office/officeart/2005/8/layout/lProcess1"/>
    <dgm:cxn modelId="{5EE99A9C-05CC-4484-8EF4-9828B8244829}" type="presOf" srcId="{BFCBC62A-EB4E-4AFC-B19F-AEAF99EB80BC}" destId="{B68EAF07-ECBB-44B7-99FF-92C42C34BE82}" srcOrd="0" destOrd="0" presId="urn:microsoft.com/office/officeart/2005/8/layout/lProcess1"/>
    <dgm:cxn modelId="{53BA1AA2-CA85-41CD-9572-97FDC7CA64AB}" type="presOf" srcId="{38A42A12-C6B7-441B-9A0C-1E077A612DB0}" destId="{D3B9CD93-07A8-460F-808A-984067B328DB}" srcOrd="0" destOrd="0" presId="urn:microsoft.com/office/officeart/2005/8/layout/lProcess1"/>
    <dgm:cxn modelId="{8ACE13A3-3685-424C-AF78-48AC3B0E7698}" srcId="{2A6AA690-44F6-4255-8122-69DAC7A51400}" destId="{E25C4732-3796-4146-A8BD-CF83BDFC49D6}" srcOrd="0" destOrd="0" parTransId="{FD53E5CC-0D1D-4636-B692-03702E3E157F}" sibTransId="{272485E0-30AF-4376-8A3D-DD639B276BEC}"/>
    <dgm:cxn modelId="{0437B5A5-5045-4618-851D-A2A19BD39702}" srcId="{62C3F6DE-8F7D-4A01-9E17-F500530DB1B6}" destId="{6CD0BBD6-4666-4B5B-A0E6-28E84FE1259F}" srcOrd="7" destOrd="0" parTransId="{3363BFE5-69F0-473A-A1FD-7DC21641F19C}" sibTransId="{A2E8FD02-6D6B-4435-BCDF-C1C817D23AD3}"/>
    <dgm:cxn modelId="{502979A7-3A85-44F7-B638-FC95A5889D6D}" type="presOf" srcId="{C72BB83B-5E21-437F-89BB-B37074FFCB28}" destId="{53E5CA4B-6047-45BB-88F7-5E2ED62E33BE}" srcOrd="0" destOrd="0" presId="urn:microsoft.com/office/officeart/2005/8/layout/lProcess1"/>
    <dgm:cxn modelId="{F7E88DB4-56F4-431E-BB9D-4330E9B5D9FC}" srcId="{765FF6E6-1E06-4F1C-B2F1-CD4C62EAA441}" destId="{CA8E6B9B-287B-47EB-9207-460FB41843FD}" srcOrd="1" destOrd="0" parTransId="{04FF65DA-2D3A-4A0A-AF37-FCB16A8E7532}" sibTransId="{06BC7492-F227-4610-9348-8C75965DEBE0}"/>
    <dgm:cxn modelId="{DE45D8B5-9629-4493-9821-DB0AAD7AECBA}" type="presOf" srcId="{68DB8BA1-2DCE-4742-82CB-F46A80D0D725}" destId="{8A7B0DF3-5DC3-49EC-A508-143E8A97F17E}" srcOrd="0" destOrd="0" presId="urn:microsoft.com/office/officeart/2005/8/layout/lProcess1"/>
    <dgm:cxn modelId="{9B3F6FBD-0F6F-41FA-858A-F82280D87180}" type="presOf" srcId="{7BD86932-57B6-4DAA-B904-06733C1A7199}" destId="{BECB824F-212D-4B67-93CE-3FCBE1298C22}" srcOrd="0" destOrd="0" presId="urn:microsoft.com/office/officeart/2005/8/layout/lProcess1"/>
    <dgm:cxn modelId="{2EA800CC-EC39-4FBD-9426-BFBF8C5C98B4}" type="presOf" srcId="{272485E0-30AF-4376-8A3D-DD639B276BEC}" destId="{A7ECBEEE-AF0C-4182-BE6D-234A2545FE25}" srcOrd="0" destOrd="0" presId="urn:microsoft.com/office/officeart/2005/8/layout/lProcess1"/>
    <dgm:cxn modelId="{EBCB16D3-ABFA-405A-A383-9F33DEDAF67C}" type="presOf" srcId="{A84C4827-5C0F-4F72-AE48-F1FBC0657569}" destId="{A43C854A-0ED1-4A0D-84B7-78DB14E2BB91}" srcOrd="0" destOrd="0" presId="urn:microsoft.com/office/officeart/2005/8/layout/lProcess1"/>
    <dgm:cxn modelId="{A23629D5-BE0A-4250-B5AD-4110BADE4012}" type="presOf" srcId="{62C3F6DE-8F7D-4A01-9E17-F500530DB1B6}" destId="{61FE76DF-5DD7-438A-837F-43E7E4D622BA}" srcOrd="0" destOrd="0" presId="urn:microsoft.com/office/officeart/2005/8/layout/lProcess1"/>
    <dgm:cxn modelId="{C741DBDA-CB9F-4A8E-A56F-BE09DC5229A4}" type="presOf" srcId="{8EDA6446-FA64-45C7-8D3D-7BC4901AE16B}" destId="{5526C2D8-9F3D-4771-8151-5A89660D95AD}" srcOrd="0" destOrd="0" presId="urn:microsoft.com/office/officeart/2005/8/layout/lProcess1"/>
    <dgm:cxn modelId="{9BBB3AE6-D758-487C-B527-CDC1E8A38777}" type="presOf" srcId="{08E4227D-36F7-4341-957B-829E1696BBAA}" destId="{603D76D6-F656-4B2D-8F14-04CE310EE60E}" srcOrd="0" destOrd="0" presId="urn:microsoft.com/office/officeart/2005/8/layout/lProcess1"/>
    <dgm:cxn modelId="{82BE34EC-AD62-4505-B31B-2DABCBF77F7E}" type="presOf" srcId="{95E17054-9D53-485C-9B8C-053552C42552}" destId="{8B02CB45-4682-46E0-8401-25A9824325A5}" srcOrd="0" destOrd="0" presId="urn:microsoft.com/office/officeart/2005/8/layout/lProcess1"/>
    <dgm:cxn modelId="{3FC6F3ED-5795-45E0-A90B-D33E669BBB52}" srcId="{6CD0BBD6-4666-4B5B-A0E6-28E84FE1259F}" destId="{EDF7EBBE-5168-440B-918C-18BF379B8179}" srcOrd="1" destOrd="0" parTransId="{54C39BFA-0196-4F74-B08D-2D7673BFCC57}" sibTransId="{7FD4947E-6B1D-4E32-BBB5-38E3EF7996A3}"/>
    <dgm:cxn modelId="{8B5D29F5-4EF6-4E7A-9C0D-4819E118848A}" srcId="{8B7C825C-D722-4243-A18B-5E1662554A51}" destId="{41260BEF-2411-4E74-ADF9-3B8C4073A651}" srcOrd="0" destOrd="0" parTransId="{33AF9BC8-1B8C-40A9-A829-A1F07D2464C4}" sibTransId="{98490CF0-9BC8-4A36-A57B-57383299D3B5}"/>
    <dgm:cxn modelId="{70924DF6-970E-43C8-81BF-578D2C63DEED}" srcId="{62C3F6DE-8F7D-4A01-9E17-F500530DB1B6}" destId="{2A6AA690-44F6-4255-8122-69DAC7A51400}" srcOrd="2" destOrd="0" parTransId="{1C312F13-9C32-4A76-8543-9B9A9B78D82F}" sibTransId="{45F3FA75-E810-4CC8-8DCE-8395B753E4F0}"/>
    <dgm:cxn modelId="{7F12D7F9-8D1C-4F0C-A5A3-59A5C45C094F}" type="presOf" srcId="{6F4391DE-823B-4EE6-A242-C987638D3F49}" destId="{812FBD1E-6C9D-43B1-9F42-47A16745A820}" srcOrd="0" destOrd="0" presId="urn:microsoft.com/office/officeart/2005/8/layout/lProcess1"/>
    <dgm:cxn modelId="{910C16FC-7C1B-4294-ACFD-6054D150DE53}" type="presOf" srcId="{BB34CAD3-0396-441C-BA63-82BCF9A43920}" destId="{4AFF6531-CFE1-4862-B436-A0E88471F6E2}" srcOrd="0" destOrd="0" presId="urn:microsoft.com/office/officeart/2005/8/layout/lProcess1"/>
    <dgm:cxn modelId="{E1731BFC-0FA3-4E99-88F3-6684C796E798}" type="presOf" srcId="{51D858D7-D047-4A01-A730-28271488FE9A}" destId="{C744FE34-8850-4122-A1D5-A831C32CB976}" srcOrd="0" destOrd="0" presId="urn:microsoft.com/office/officeart/2005/8/layout/lProcess1"/>
    <dgm:cxn modelId="{C946F3FC-1E68-4AD0-9D30-1698F11A6E72}" srcId="{62C3F6DE-8F7D-4A01-9E17-F500530DB1B6}" destId="{8B7C825C-D722-4243-A18B-5E1662554A51}" srcOrd="3" destOrd="0" parTransId="{9F99D3AC-30B8-4A4A-B411-71C6CB0C0DFB}" sibTransId="{ACDF87B1-CAC8-430B-9CC1-C96C49B88E7B}"/>
    <dgm:cxn modelId="{88027FFD-A121-4D87-B464-D4FFDEED3D2D}" type="presOf" srcId="{CA8E6B9B-287B-47EB-9207-460FB41843FD}" destId="{912802A3-C5C6-4A49-B60C-68BE90DD2346}" srcOrd="0" destOrd="0" presId="urn:microsoft.com/office/officeart/2005/8/layout/lProcess1"/>
    <dgm:cxn modelId="{E171EB51-1666-4FCE-A5A6-355859F7A594}" type="presParOf" srcId="{61FE76DF-5DD7-438A-837F-43E7E4D622BA}" destId="{07510D9E-840C-42B7-AD00-6CACFA2CE583}" srcOrd="0" destOrd="0" presId="urn:microsoft.com/office/officeart/2005/8/layout/lProcess1"/>
    <dgm:cxn modelId="{150E8D89-0DB3-4B7F-B53D-E3044F77A4B4}" type="presParOf" srcId="{07510D9E-840C-42B7-AD00-6CACFA2CE583}" destId="{A43C854A-0ED1-4A0D-84B7-78DB14E2BB91}" srcOrd="0" destOrd="0" presId="urn:microsoft.com/office/officeart/2005/8/layout/lProcess1"/>
    <dgm:cxn modelId="{A638A74F-DF42-4096-B506-EAAC9D2CEA60}" type="presParOf" srcId="{07510D9E-840C-42B7-AD00-6CACFA2CE583}" destId="{1829D283-359D-42E4-BF3F-52ADD9CE9309}" srcOrd="1" destOrd="0" presId="urn:microsoft.com/office/officeart/2005/8/layout/lProcess1"/>
    <dgm:cxn modelId="{6EF55D50-EBFE-4B44-B808-D4ACB075C1E4}" type="presParOf" srcId="{07510D9E-840C-42B7-AD00-6CACFA2CE583}" destId="{B96AE072-11FB-4C72-8354-012AB4CA67AF}" srcOrd="2" destOrd="0" presId="urn:microsoft.com/office/officeart/2005/8/layout/lProcess1"/>
    <dgm:cxn modelId="{84EFAE2E-8EAC-41CC-BC92-2DFACEEC0C89}" type="presParOf" srcId="{61FE76DF-5DD7-438A-837F-43E7E4D622BA}" destId="{1C1E4473-9435-4D59-9B05-6EB573AE9B8A}" srcOrd="1" destOrd="0" presId="urn:microsoft.com/office/officeart/2005/8/layout/lProcess1"/>
    <dgm:cxn modelId="{663CEB67-0D74-4AE3-A059-3FC30C1FB09D}" type="presParOf" srcId="{61FE76DF-5DD7-438A-837F-43E7E4D622BA}" destId="{33EA4461-0549-44AD-B5E0-3CEC4DA40768}" srcOrd="2" destOrd="0" presId="urn:microsoft.com/office/officeart/2005/8/layout/lProcess1"/>
    <dgm:cxn modelId="{4B72FE85-1EB0-4567-AE16-CB8BD4663C2E}" type="presParOf" srcId="{33EA4461-0549-44AD-B5E0-3CEC4DA40768}" destId="{812FBD1E-6C9D-43B1-9F42-47A16745A820}" srcOrd="0" destOrd="0" presId="urn:microsoft.com/office/officeart/2005/8/layout/lProcess1"/>
    <dgm:cxn modelId="{ED30503B-635E-4A94-BF50-2BA14968507A}" type="presParOf" srcId="{33EA4461-0549-44AD-B5E0-3CEC4DA40768}" destId="{8B02CB45-4682-46E0-8401-25A9824325A5}" srcOrd="1" destOrd="0" presId="urn:microsoft.com/office/officeart/2005/8/layout/lProcess1"/>
    <dgm:cxn modelId="{4EEB2F8A-E5A4-41BD-BD08-7E9CBB24E962}" type="presParOf" srcId="{33EA4461-0549-44AD-B5E0-3CEC4DA40768}" destId="{C744FE34-8850-4122-A1D5-A831C32CB976}" srcOrd="2" destOrd="0" presId="urn:microsoft.com/office/officeart/2005/8/layout/lProcess1"/>
    <dgm:cxn modelId="{6A17617C-2920-4A94-BDE4-03E1DD3C3940}" type="presParOf" srcId="{33EA4461-0549-44AD-B5E0-3CEC4DA40768}" destId="{FCCFFBC9-9A38-48FC-8BA9-6F89B7578EF2}" srcOrd="3" destOrd="0" presId="urn:microsoft.com/office/officeart/2005/8/layout/lProcess1"/>
    <dgm:cxn modelId="{03BD6373-3DD5-41DF-A6F1-7B5E46BE29EE}" type="presParOf" srcId="{33EA4461-0549-44AD-B5E0-3CEC4DA40768}" destId="{8A7B0DF3-5DC3-49EC-A508-143E8A97F17E}" srcOrd="4" destOrd="0" presId="urn:microsoft.com/office/officeart/2005/8/layout/lProcess1"/>
    <dgm:cxn modelId="{FB2F2EAD-5414-4729-A9DF-6E405E3F4187}" type="presParOf" srcId="{61FE76DF-5DD7-438A-837F-43E7E4D622BA}" destId="{56226BFE-1217-4CC7-B6D5-C2C4DB8FDC4D}" srcOrd="3" destOrd="0" presId="urn:microsoft.com/office/officeart/2005/8/layout/lProcess1"/>
    <dgm:cxn modelId="{3F55AAE8-D41B-409F-A5D6-4370101200AB}" type="presParOf" srcId="{61FE76DF-5DD7-438A-837F-43E7E4D622BA}" destId="{C176E2AE-5D9B-41E9-9701-B9A254FE7775}" srcOrd="4" destOrd="0" presId="urn:microsoft.com/office/officeart/2005/8/layout/lProcess1"/>
    <dgm:cxn modelId="{7F66CE60-0F08-4EFE-A3A9-9C42067DE53F}" type="presParOf" srcId="{C176E2AE-5D9B-41E9-9701-B9A254FE7775}" destId="{06C8B533-2ED5-4840-B6C7-1A800709EDCC}" srcOrd="0" destOrd="0" presId="urn:microsoft.com/office/officeart/2005/8/layout/lProcess1"/>
    <dgm:cxn modelId="{C72D0AE5-DE1E-4FA2-8A22-313567114565}" type="presParOf" srcId="{C176E2AE-5D9B-41E9-9701-B9A254FE7775}" destId="{3BF1531F-C20A-439E-95AD-11F2B5709FC5}" srcOrd="1" destOrd="0" presId="urn:microsoft.com/office/officeart/2005/8/layout/lProcess1"/>
    <dgm:cxn modelId="{B1874622-9129-4EBD-B28C-75BA5D377FBB}" type="presParOf" srcId="{C176E2AE-5D9B-41E9-9701-B9A254FE7775}" destId="{FD5E318B-A14F-4E8F-8D67-5B1E8048589A}" srcOrd="2" destOrd="0" presId="urn:microsoft.com/office/officeart/2005/8/layout/lProcess1"/>
    <dgm:cxn modelId="{E845608A-698F-41E1-97DC-DAE72E9D4540}" type="presParOf" srcId="{C176E2AE-5D9B-41E9-9701-B9A254FE7775}" destId="{A7ECBEEE-AF0C-4182-BE6D-234A2545FE25}" srcOrd="3" destOrd="0" presId="urn:microsoft.com/office/officeart/2005/8/layout/lProcess1"/>
    <dgm:cxn modelId="{96CF7743-C139-4D76-9384-8B694BF131B3}" type="presParOf" srcId="{C176E2AE-5D9B-41E9-9701-B9A254FE7775}" destId="{4AFF6531-CFE1-4862-B436-A0E88471F6E2}" srcOrd="4" destOrd="0" presId="urn:microsoft.com/office/officeart/2005/8/layout/lProcess1"/>
    <dgm:cxn modelId="{AB1F5B92-4843-4529-B3C2-B6CB5B8A5CC6}" type="presParOf" srcId="{61FE76DF-5DD7-438A-837F-43E7E4D622BA}" destId="{D99D14F6-74F2-4884-887A-3DDE57FFD22C}" srcOrd="5" destOrd="0" presId="urn:microsoft.com/office/officeart/2005/8/layout/lProcess1"/>
    <dgm:cxn modelId="{DB698183-FEC4-430D-84F4-E3CD254B27E2}" type="presParOf" srcId="{61FE76DF-5DD7-438A-837F-43E7E4D622BA}" destId="{BE427A7C-29CA-48E0-9CA2-D9D9DD606F26}" srcOrd="6" destOrd="0" presId="urn:microsoft.com/office/officeart/2005/8/layout/lProcess1"/>
    <dgm:cxn modelId="{F61E5F47-CFDC-4CFC-A5D4-4C8E595E1E02}" type="presParOf" srcId="{BE427A7C-29CA-48E0-9CA2-D9D9DD606F26}" destId="{A24F9200-69A6-4748-9AD8-DF5A09473B31}" srcOrd="0" destOrd="0" presId="urn:microsoft.com/office/officeart/2005/8/layout/lProcess1"/>
    <dgm:cxn modelId="{C12B2363-1212-49D9-818D-E14AAC3CB865}" type="presParOf" srcId="{BE427A7C-29CA-48E0-9CA2-D9D9DD606F26}" destId="{5300F931-95A1-482F-A846-26FFFA3F13E7}" srcOrd="1" destOrd="0" presId="urn:microsoft.com/office/officeart/2005/8/layout/lProcess1"/>
    <dgm:cxn modelId="{6DD97C16-B0E5-469E-A45F-5ECCF7BB9A88}" type="presParOf" srcId="{BE427A7C-29CA-48E0-9CA2-D9D9DD606F26}" destId="{191A6F05-1440-4F1E-B6AE-BB226577E176}" srcOrd="2" destOrd="0" presId="urn:microsoft.com/office/officeart/2005/8/layout/lProcess1"/>
    <dgm:cxn modelId="{5E471209-04AE-41D7-BCB7-8A35F9738AFD}" type="presParOf" srcId="{61FE76DF-5DD7-438A-837F-43E7E4D622BA}" destId="{96D72320-F29B-4249-9A13-A9F225169DE3}" srcOrd="7" destOrd="0" presId="urn:microsoft.com/office/officeart/2005/8/layout/lProcess1"/>
    <dgm:cxn modelId="{3A645000-0C70-447D-B9E7-A9876FA48A10}" type="presParOf" srcId="{61FE76DF-5DD7-438A-837F-43E7E4D622BA}" destId="{E39BC425-F574-4D24-BB53-264EE457FCA1}" srcOrd="8" destOrd="0" presId="urn:microsoft.com/office/officeart/2005/8/layout/lProcess1"/>
    <dgm:cxn modelId="{77D5ACC9-5DA1-4477-9752-DBBF4918C6A9}" type="presParOf" srcId="{E39BC425-F574-4D24-BB53-264EE457FCA1}" destId="{21C4137F-0741-4BFE-8E77-024EC2CFFC5C}" srcOrd="0" destOrd="0" presId="urn:microsoft.com/office/officeart/2005/8/layout/lProcess1"/>
    <dgm:cxn modelId="{CD0D7B65-E37D-4987-AA0C-D1701E5FE4D5}" type="presParOf" srcId="{E39BC425-F574-4D24-BB53-264EE457FCA1}" destId="{D3B9CD93-07A8-460F-808A-984067B328DB}" srcOrd="1" destOrd="0" presId="urn:microsoft.com/office/officeart/2005/8/layout/lProcess1"/>
    <dgm:cxn modelId="{BFE28BC1-DDBE-4115-B379-ACE393A938D7}" type="presParOf" srcId="{E39BC425-F574-4D24-BB53-264EE457FCA1}" destId="{603D76D6-F656-4B2D-8F14-04CE310EE60E}" srcOrd="2" destOrd="0" presId="urn:microsoft.com/office/officeart/2005/8/layout/lProcess1"/>
    <dgm:cxn modelId="{E510DC24-F386-452F-8BB2-627C22D6B63E}" type="presParOf" srcId="{E39BC425-F574-4D24-BB53-264EE457FCA1}" destId="{B68EAF07-ECBB-44B7-99FF-92C42C34BE82}" srcOrd="3" destOrd="0" presId="urn:microsoft.com/office/officeart/2005/8/layout/lProcess1"/>
    <dgm:cxn modelId="{EA31BE7D-9586-4A51-960D-3B06E473E289}" type="presParOf" srcId="{E39BC425-F574-4D24-BB53-264EE457FCA1}" destId="{912802A3-C5C6-4A49-B60C-68BE90DD2346}" srcOrd="4" destOrd="0" presId="urn:microsoft.com/office/officeart/2005/8/layout/lProcess1"/>
    <dgm:cxn modelId="{785FB8BF-D693-4DD2-9BCF-D49C761E71A6}" type="presParOf" srcId="{61FE76DF-5DD7-438A-837F-43E7E4D622BA}" destId="{AFC5D0D7-82D8-4B0E-833E-6B244DED4A64}" srcOrd="9" destOrd="0" presId="urn:microsoft.com/office/officeart/2005/8/layout/lProcess1"/>
    <dgm:cxn modelId="{FE1D8DF6-579A-431C-8CA8-F79D6A5FEBDA}" type="presParOf" srcId="{61FE76DF-5DD7-438A-837F-43E7E4D622BA}" destId="{87F98353-94ED-4880-B952-F9CF6CC3910C}" srcOrd="10" destOrd="0" presId="urn:microsoft.com/office/officeart/2005/8/layout/lProcess1"/>
    <dgm:cxn modelId="{FBECB88C-8677-47EF-9E4E-C6EA9E8FBDA1}" type="presParOf" srcId="{87F98353-94ED-4880-B952-F9CF6CC3910C}" destId="{AA4BF617-036D-40B3-AAD4-040FF9001A78}" srcOrd="0" destOrd="0" presId="urn:microsoft.com/office/officeart/2005/8/layout/lProcess1"/>
    <dgm:cxn modelId="{C062FC87-BBC1-4F2F-91E7-359B9B455079}" type="presParOf" srcId="{87F98353-94ED-4880-B952-F9CF6CC3910C}" destId="{8A9DA3C7-AE39-4916-B415-5D1AD9E8D274}" srcOrd="1" destOrd="0" presId="urn:microsoft.com/office/officeart/2005/8/layout/lProcess1"/>
    <dgm:cxn modelId="{C430D9E5-DDB8-4E19-8049-A6F3B83715B0}" type="presParOf" srcId="{87F98353-94ED-4880-B952-F9CF6CC3910C}" destId="{A6339E05-A5EA-4A3B-8628-C6EF7BD6DCFA}" srcOrd="2" destOrd="0" presId="urn:microsoft.com/office/officeart/2005/8/layout/lProcess1"/>
    <dgm:cxn modelId="{E4035962-074F-4103-AA9B-B983DC56A9C4}" type="presParOf" srcId="{61FE76DF-5DD7-438A-837F-43E7E4D622BA}" destId="{40FD725F-3D8E-4402-A455-3DED0497B83E}" srcOrd="11" destOrd="0" presId="urn:microsoft.com/office/officeart/2005/8/layout/lProcess1"/>
    <dgm:cxn modelId="{7CB90503-CD9E-4FC8-8AD0-01B70A1A36E1}" type="presParOf" srcId="{61FE76DF-5DD7-438A-837F-43E7E4D622BA}" destId="{5BFA86B7-8804-449E-8C82-06FC2CED0BB8}" srcOrd="12" destOrd="0" presId="urn:microsoft.com/office/officeart/2005/8/layout/lProcess1"/>
    <dgm:cxn modelId="{57A72A7D-A488-44A6-9709-27FD0CC3E835}" type="presParOf" srcId="{5BFA86B7-8804-449E-8C82-06FC2CED0BB8}" destId="{17A13C57-6112-43B0-B227-7C07EB77C64B}" srcOrd="0" destOrd="0" presId="urn:microsoft.com/office/officeart/2005/8/layout/lProcess1"/>
    <dgm:cxn modelId="{4970DAA5-F67A-468E-BCB9-DE58A098770A}" type="presParOf" srcId="{5BFA86B7-8804-449E-8C82-06FC2CED0BB8}" destId="{014DBEFB-DCDB-4A39-97AB-4EF73A9C2347}" srcOrd="1" destOrd="0" presId="urn:microsoft.com/office/officeart/2005/8/layout/lProcess1"/>
    <dgm:cxn modelId="{73F95E62-8293-46A1-820D-A7872E876EB0}" type="presParOf" srcId="{5BFA86B7-8804-449E-8C82-06FC2CED0BB8}" destId="{BECB824F-212D-4B67-93CE-3FCBE1298C22}" srcOrd="2" destOrd="0" presId="urn:microsoft.com/office/officeart/2005/8/layout/lProcess1"/>
    <dgm:cxn modelId="{E2D8A428-BB3D-4EEF-9A4C-863454E5973C}" type="presParOf" srcId="{61FE76DF-5DD7-438A-837F-43E7E4D622BA}" destId="{DAC2F655-867A-4BC0-A5FA-7F88571FC59B}" srcOrd="13" destOrd="0" presId="urn:microsoft.com/office/officeart/2005/8/layout/lProcess1"/>
    <dgm:cxn modelId="{3C495729-4D36-4CE8-8877-FB5AA5847B82}" type="presParOf" srcId="{61FE76DF-5DD7-438A-837F-43E7E4D622BA}" destId="{0D285028-1D68-4AB5-85E8-90E1D5C0CA57}" srcOrd="14" destOrd="0" presId="urn:microsoft.com/office/officeart/2005/8/layout/lProcess1"/>
    <dgm:cxn modelId="{0D109996-2CB7-42D7-A1E1-A14731933078}" type="presParOf" srcId="{0D285028-1D68-4AB5-85E8-90E1D5C0CA57}" destId="{206AF25C-3347-4FDE-A0E5-39FD56899DB1}" srcOrd="0" destOrd="0" presId="urn:microsoft.com/office/officeart/2005/8/layout/lProcess1"/>
    <dgm:cxn modelId="{950FBE13-FF64-413D-9B27-AFC11AEBAA1E}" type="presParOf" srcId="{0D285028-1D68-4AB5-85E8-90E1D5C0CA57}" destId="{53E5CA4B-6047-45BB-88F7-5E2ED62E33BE}" srcOrd="1" destOrd="0" presId="urn:microsoft.com/office/officeart/2005/8/layout/lProcess1"/>
    <dgm:cxn modelId="{21ED79EB-33B5-49AC-8654-188C7A5355F5}" type="presParOf" srcId="{0D285028-1D68-4AB5-85E8-90E1D5C0CA57}" destId="{44353836-FD70-466B-AD31-9377B33DE815}" srcOrd="2" destOrd="0" presId="urn:microsoft.com/office/officeart/2005/8/layout/lProcess1"/>
    <dgm:cxn modelId="{2610447D-7117-41DC-9398-DCCD9940AF3D}" type="presParOf" srcId="{0D285028-1D68-4AB5-85E8-90E1D5C0CA57}" destId="{5526C2D8-9F3D-4771-8151-5A89660D95AD}" srcOrd="3" destOrd="0" presId="urn:microsoft.com/office/officeart/2005/8/layout/lProcess1"/>
    <dgm:cxn modelId="{2955CC39-5172-4107-8704-0FDF1CB887B2}" type="presParOf" srcId="{0D285028-1D68-4AB5-85E8-90E1D5C0CA57}" destId="{047E3EDE-6BD2-4F12-ABF4-5EA651F474EA}" srcOrd="4" destOrd="0" presId="urn:microsoft.com/office/officeart/2005/8/layout/l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362A4F-1635-49D0-929A-3B5CAFA02871}">
      <dsp:nvSpPr>
        <dsp:cNvPr id="0" name=""/>
        <dsp:cNvSpPr/>
      </dsp:nvSpPr>
      <dsp:spPr>
        <a:xfrm rot="5400000">
          <a:off x="-183684" y="186287"/>
          <a:ext cx="1224562" cy="857193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GT" sz="2400" kern="1200" dirty="0"/>
            <a:t>1</a:t>
          </a:r>
        </a:p>
      </dsp:txBody>
      <dsp:txXfrm rot="-5400000">
        <a:off x="1" y="431200"/>
        <a:ext cx="857193" cy="367369"/>
      </dsp:txXfrm>
    </dsp:sp>
    <dsp:sp modelId="{827CD5E6-7F2D-47EF-B2A6-7E16387FF659}">
      <dsp:nvSpPr>
        <dsp:cNvPr id="0" name=""/>
        <dsp:cNvSpPr/>
      </dsp:nvSpPr>
      <dsp:spPr>
        <a:xfrm rot="5400000">
          <a:off x="4678020" y="-3818222"/>
          <a:ext cx="795965" cy="843761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2065" rIns="12065" bIns="1206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GT" sz="1900" kern="1200" dirty="0"/>
            <a:t>Análisis de funcionamiento de prototipos previos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GT" sz="1900" kern="1200" dirty="0"/>
            <a:t>Análisis del funcionamiento detección automática </a:t>
          </a:r>
        </a:p>
      </dsp:txBody>
      <dsp:txXfrm rot="-5400000">
        <a:off x="857194" y="41460"/>
        <a:ext cx="8398762" cy="718253"/>
      </dsp:txXfrm>
    </dsp:sp>
    <dsp:sp modelId="{0BCAC706-8E08-467D-AF46-1ADFE8EE5A14}">
      <dsp:nvSpPr>
        <dsp:cNvPr id="0" name=""/>
        <dsp:cNvSpPr/>
      </dsp:nvSpPr>
      <dsp:spPr>
        <a:xfrm rot="5400000">
          <a:off x="-183684" y="1263852"/>
          <a:ext cx="1224562" cy="857193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GT" sz="2400" kern="1200" dirty="0"/>
            <a:t>2</a:t>
          </a:r>
        </a:p>
      </dsp:txBody>
      <dsp:txXfrm rot="-5400000">
        <a:off x="1" y="1508765"/>
        <a:ext cx="857193" cy="367369"/>
      </dsp:txXfrm>
    </dsp:sp>
    <dsp:sp modelId="{734BAC90-69C7-4BD2-984B-56F13EB9063E}">
      <dsp:nvSpPr>
        <dsp:cNvPr id="0" name=""/>
        <dsp:cNvSpPr/>
      </dsp:nvSpPr>
      <dsp:spPr>
        <a:xfrm rot="5400000">
          <a:off x="4678020" y="-2740658"/>
          <a:ext cx="795965" cy="843761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2065" rIns="12065" bIns="1206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GT" sz="1900" kern="1200" dirty="0"/>
            <a:t>Desarrollo de software filtrado de señales ECG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GT" sz="1900" kern="1200" dirty="0"/>
            <a:t>Desarrollo de software de detección de picos R</a:t>
          </a:r>
        </a:p>
      </dsp:txBody>
      <dsp:txXfrm rot="-5400000">
        <a:off x="857194" y="1119024"/>
        <a:ext cx="8398762" cy="718253"/>
      </dsp:txXfrm>
    </dsp:sp>
    <dsp:sp modelId="{102FBC03-4261-488A-9B09-927B4032E072}">
      <dsp:nvSpPr>
        <dsp:cNvPr id="0" name=""/>
        <dsp:cNvSpPr/>
      </dsp:nvSpPr>
      <dsp:spPr>
        <a:xfrm rot="5400000">
          <a:off x="-183684" y="2341416"/>
          <a:ext cx="1224562" cy="857193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GT" sz="2400" kern="1200" dirty="0"/>
            <a:t>3</a:t>
          </a:r>
        </a:p>
      </dsp:txBody>
      <dsp:txXfrm rot="-5400000">
        <a:off x="1" y="2586329"/>
        <a:ext cx="857193" cy="367369"/>
      </dsp:txXfrm>
    </dsp:sp>
    <dsp:sp modelId="{81C129B5-1FFD-4D56-8C84-26E92CBABB1C}">
      <dsp:nvSpPr>
        <dsp:cNvPr id="0" name=""/>
        <dsp:cNvSpPr/>
      </dsp:nvSpPr>
      <dsp:spPr>
        <a:xfrm rot="5400000">
          <a:off x="4678020" y="-1663093"/>
          <a:ext cx="795965" cy="843761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2065" rIns="12065" bIns="1206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GT" sz="1900" kern="1200" dirty="0"/>
            <a:t>Análisis de señales ECG para extracción de características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GT" sz="1900" kern="1200" dirty="0"/>
            <a:t>Implementación de modelo de aprendizaje automático </a:t>
          </a:r>
        </a:p>
      </dsp:txBody>
      <dsp:txXfrm rot="-5400000">
        <a:off x="857194" y="2196589"/>
        <a:ext cx="8398762" cy="718253"/>
      </dsp:txXfrm>
    </dsp:sp>
    <dsp:sp modelId="{87E9AF02-843A-45B9-A84B-435D8B6D4D42}">
      <dsp:nvSpPr>
        <dsp:cNvPr id="0" name=""/>
        <dsp:cNvSpPr/>
      </dsp:nvSpPr>
      <dsp:spPr>
        <a:xfrm rot="5400000">
          <a:off x="-183684" y="3418981"/>
          <a:ext cx="1224562" cy="857193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GT" sz="2400" kern="1200" dirty="0"/>
            <a:t>4</a:t>
          </a:r>
        </a:p>
      </dsp:txBody>
      <dsp:txXfrm rot="-5400000">
        <a:off x="1" y="3663894"/>
        <a:ext cx="857193" cy="367369"/>
      </dsp:txXfrm>
    </dsp:sp>
    <dsp:sp modelId="{0CBFB9D9-E6EB-4E50-8847-E703E39E393B}">
      <dsp:nvSpPr>
        <dsp:cNvPr id="0" name=""/>
        <dsp:cNvSpPr/>
      </dsp:nvSpPr>
      <dsp:spPr>
        <a:xfrm rot="5400000">
          <a:off x="4678020" y="-585529"/>
          <a:ext cx="795965" cy="843761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2065" rIns="12065" bIns="1206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GT" sz="1900" kern="1200" dirty="0"/>
            <a:t>Soldadura de estimulador de nervio vago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GT" sz="1900" kern="1200" dirty="0"/>
            <a:t>Validar y caracterizar funcionamiento de estimulador y su varilla programadora</a:t>
          </a:r>
        </a:p>
      </dsp:txBody>
      <dsp:txXfrm rot="-5400000">
        <a:off x="857194" y="3274153"/>
        <a:ext cx="8398762" cy="71825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43C854A-0ED1-4A0D-84B7-78DB14E2BB91}">
      <dsp:nvSpPr>
        <dsp:cNvPr id="0" name=""/>
        <dsp:cNvSpPr/>
      </dsp:nvSpPr>
      <dsp:spPr>
        <a:xfrm>
          <a:off x="4579" y="1698127"/>
          <a:ext cx="1152657" cy="288164"/>
        </a:xfrm>
        <a:prstGeom prst="roundRect">
          <a:avLst>
            <a:gd name="adj" fmla="val 10000"/>
          </a:avLst>
        </a:prstGeom>
        <a:solidFill>
          <a:schemeClr val="accent3">
            <a:shade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GT" sz="800" kern="1200" dirty="0"/>
            <a:t>Estructuración</a:t>
          </a:r>
        </a:p>
      </dsp:txBody>
      <dsp:txXfrm>
        <a:off x="13019" y="1706567"/>
        <a:ext cx="1135777" cy="271284"/>
      </dsp:txXfrm>
    </dsp:sp>
    <dsp:sp modelId="{1829D283-359D-42E4-BF3F-52ADD9CE9309}">
      <dsp:nvSpPr>
        <dsp:cNvPr id="0" name=""/>
        <dsp:cNvSpPr/>
      </dsp:nvSpPr>
      <dsp:spPr>
        <a:xfrm rot="5400000">
          <a:off x="555693" y="2011506"/>
          <a:ext cx="50428" cy="50428"/>
        </a:xfrm>
        <a:prstGeom prst="rightArrow">
          <a:avLst>
            <a:gd name="adj1" fmla="val 66700"/>
            <a:gd name="adj2" fmla="val 50000"/>
          </a:avLst>
        </a:prstGeom>
        <a:solidFill>
          <a:schemeClr val="accent3">
            <a:shade val="9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96AE072-11FB-4C72-8354-012AB4CA67AF}">
      <dsp:nvSpPr>
        <dsp:cNvPr id="0" name=""/>
        <dsp:cNvSpPr/>
      </dsp:nvSpPr>
      <dsp:spPr>
        <a:xfrm>
          <a:off x="4579" y="2087149"/>
          <a:ext cx="1152657" cy="288164"/>
        </a:xfrm>
        <a:prstGeom prst="roundRect">
          <a:avLst>
            <a:gd name="adj" fmla="val 10000"/>
          </a:avLst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GT" sz="600" kern="1200" dirty="0"/>
            <a:t>Definir con que señal fisiológica funcionará el modo automático</a:t>
          </a:r>
        </a:p>
      </dsp:txBody>
      <dsp:txXfrm>
        <a:off x="13019" y="2095589"/>
        <a:ext cx="1135777" cy="271284"/>
      </dsp:txXfrm>
    </dsp:sp>
    <dsp:sp modelId="{812FBD1E-6C9D-43B1-9F42-47A16745A820}">
      <dsp:nvSpPr>
        <dsp:cNvPr id="0" name=""/>
        <dsp:cNvSpPr/>
      </dsp:nvSpPr>
      <dsp:spPr>
        <a:xfrm>
          <a:off x="1318609" y="1698127"/>
          <a:ext cx="1152657" cy="288164"/>
        </a:xfrm>
        <a:prstGeom prst="roundRect">
          <a:avLst>
            <a:gd name="adj" fmla="val 10000"/>
          </a:avLst>
        </a:prstGeom>
        <a:solidFill>
          <a:schemeClr val="accent3">
            <a:shade val="80000"/>
            <a:hueOff val="-6764"/>
            <a:satOff val="-6406"/>
            <a:lumOff val="495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GT" sz="800" kern="1200" dirty="0"/>
            <a:t>Verificación de funcionamiento </a:t>
          </a:r>
        </a:p>
      </dsp:txBody>
      <dsp:txXfrm>
        <a:off x="1327049" y="1706567"/>
        <a:ext cx="1135777" cy="271284"/>
      </dsp:txXfrm>
    </dsp:sp>
    <dsp:sp modelId="{8B02CB45-4682-46E0-8401-25A9824325A5}">
      <dsp:nvSpPr>
        <dsp:cNvPr id="0" name=""/>
        <dsp:cNvSpPr/>
      </dsp:nvSpPr>
      <dsp:spPr>
        <a:xfrm rot="5400000">
          <a:off x="1869723" y="2011506"/>
          <a:ext cx="50428" cy="50428"/>
        </a:xfrm>
        <a:prstGeom prst="rightArrow">
          <a:avLst>
            <a:gd name="adj1" fmla="val 66700"/>
            <a:gd name="adj2" fmla="val 50000"/>
          </a:avLst>
        </a:prstGeom>
        <a:solidFill>
          <a:schemeClr val="accent3">
            <a:shade val="90000"/>
            <a:hueOff val="-4304"/>
            <a:satOff val="-4024"/>
            <a:lumOff val="297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44FE34-8850-4122-A1D5-A831C32CB976}">
      <dsp:nvSpPr>
        <dsp:cNvPr id="0" name=""/>
        <dsp:cNvSpPr/>
      </dsp:nvSpPr>
      <dsp:spPr>
        <a:xfrm>
          <a:off x="1318609" y="2087149"/>
          <a:ext cx="1152657" cy="288164"/>
        </a:xfrm>
        <a:prstGeom prst="roundRect">
          <a:avLst>
            <a:gd name="adj" fmla="val 10000"/>
          </a:avLst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GT" sz="600" kern="1200" dirty="0"/>
            <a:t>Ejecutar de manera exitosa la varilla programadora</a:t>
          </a:r>
        </a:p>
      </dsp:txBody>
      <dsp:txXfrm>
        <a:off x="1327049" y="2095589"/>
        <a:ext cx="1135777" cy="271284"/>
      </dsp:txXfrm>
    </dsp:sp>
    <dsp:sp modelId="{FCCFFBC9-9A38-48FC-8BA9-6F89B7578EF2}">
      <dsp:nvSpPr>
        <dsp:cNvPr id="0" name=""/>
        <dsp:cNvSpPr/>
      </dsp:nvSpPr>
      <dsp:spPr>
        <a:xfrm rot="5400000">
          <a:off x="1869723" y="2400528"/>
          <a:ext cx="50428" cy="50428"/>
        </a:xfrm>
        <a:prstGeom prst="rightArrow">
          <a:avLst>
            <a:gd name="adj1" fmla="val 66700"/>
            <a:gd name="adj2" fmla="val 50000"/>
          </a:avLst>
        </a:prstGeom>
        <a:solidFill>
          <a:schemeClr val="accent3">
            <a:shade val="90000"/>
            <a:hueOff val="-8608"/>
            <a:satOff val="-8048"/>
            <a:lumOff val="594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7B0DF3-5DC3-49EC-A508-143E8A97F17E}">
      <dsp:nvSpPr>
        <dsp:cNvPr id="0" name=""/>
        <dsp:cNvSpPr/>
      </dsp:nvSpPr>
      <dsp:spPr>
        <a:xfrm>
          <a:off x="1318609" y="2476171"/>
          <a:ext cx="1152657" cy="288164"/>
        </a:xfrm>
        <a:prstGeom prst="roundRect">
          <a:avLst>
            <a:gd name="adj" fmla="val 10000"/>
          </a:avLst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GT" sz="600" kern="1200" dirty="0"/>
            <a:t>Ejecutar el modulo estimulador</a:t>
          </a:r>
        </a:p>
      </dsp:txBody>
      <dsp:txXfrm>
        <a:off x="1327049" y="2484611"/>
        <a:ext cx="1135777" cy="271284"/>
      </dsp:txXfrm>
    </dsp:sp>
    <dsp:sp modelId="{06C8B533-2ED5-4840-B6C7-1A800709EDCC}">
      <dsp:nvSpPr>
        <dsp:cNvPr id="0" name=""/>
        <dsp:cNvSpPr/>
      </dsp:nvSpPr>
      <dsp:spPr>
        <a:xfrm>
          <a:off x="2632639" y="1698127"/>
          <a:ext cx="1152657" cy="288164"/>
        </a:xfrm>
        <a:prstGeom prst="roundRect">
          <a:avLst>
            <a:gd name="adj" fmla="val 10000"/>
          </a:avLst>
        </a:prstGeom>
        <a:solidFill>
          <a:schemeClr val="accent3">
            <a:shade val="80000"/>
            <a:hueOff val="-13527"/>
            <a:satOff val="-12811"/>
            <a:lumOff val="990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GT" sz="800" kern="1200" dirty="0"/>
            <a:t>Filtrado de señales ECG</a:t>
          </a:r>
        </a:p>
      </dsp:txBody>
      <dsp:txXfrm>
        <a:off x="2641079" y="1706567"/>
        <a:ext cx="1135777" cy="271284"/>
      </dsp:txXfrm>
    </dsp:sp>
    <dsp:sp modelId="{3BF1531F-C20A-439E-95AD-11F2B5709FC5}">
      <dsp:nvSpPr>
        <dsp:cNvPr id="0" name=""/>
        <dsp:cNvSpPr/>
      </dsp:nvSpPr>
      <dsp:spPr>
        <a:xfrm rot="5400000">
          <a:off x="3183753" y="2011506"/>
          <a:ext cx="50428" cy="50428"/>
        </a:xfrm>
        <a:prstGeom prst="rightArrow">
          <a:avLst>
            <a:gd name="adj1" fmla="val 66700"/>
            <a:gd name="adj2" fmla="val 50000"/>
          </a:avLst>
        </a:prstGeom>
        <a:solidFill>
          <a:schemeClr val="accent3">
            <a:shade val="90000"/>
            <a:hueOff val="-12912"/>
            <a:satOff val="-12072"/>
            <a:lumOff val="891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5E318B-A14F-4E8F-8D67-5B1E8048589A}">
      <dsp:nvSpPr>
        <dsp:cNvPr id="0" name=""/>
        <dsp:cNvSpPr/>
      </dsp:nvSpPr>
      <dsp:spPr>
        <a:xfrm>
          <a:off x="2632639" y="2087149"/>
          <a:ext cx="1152657" cy="288164"/>
        </a:xfrm>
        <a:prstGeom prst="roundRect">
          <a:avLst>
            <a:gd name="adj" fmla="val 10000"/>
          </a:avLst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GT" sz="600" kern="1200" dirty="0"/>
            <a:t>Filtrado de ruido</a:t>
          </a:r>
        </a:p>
      </dsp:txBody>
      <dsp:txXfrm>
        <a:off x="2641079" y="2095589"/>
        <a:ext cx="1135777" cy="271284"/>
      </dsp:txXfrm>
    </dsp:sp>
    <dsp:sp modelId="{A7ECBEEE-AF0C-4182-BE6D-234A2545FE25}">
      <dsp:nvSpPr>
        <dsp:cNvPr id="0" name=""/>
        <dsp:cNvSpPr/>
      </dsp:nvSpPr>
      <dsp:spPr>
        <a:xfrm rot="5400000">
          <a:off x="3183753" y="2400528"/>
          <a:ext cx="50428" cy="50428"/>
        </a:xfrm>
        <a:prstGeom prst="rightArrow">
          <a:avLst>
            <a:gd name="adj1" fmla="val 66700"/>
            <a:gd name="adj2" fmla="val 50000"/>
          </a:avLst>
        </a:prstGeom>
        <a:solidFill>
          <a:schemeClr val="accent3">
            <a:shade val="90000"/>
            <a:hueOff val="-17216"/>
            <a:satOff val="-16096"/>
            <a:lumOff val="1189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FF6531-CFE1-4862-B436-A0E88471F6E2}">
      <dsp:nvSpPr>
        <dsp:cNvPr id="0" name=""/>
        <dsp:cNvSpPr/>
      </dsp:nvSpPr>
      <dsp:spPr>
        <a:xfrm>
          <a:off x="2632639" y="2476171"/>
          <a:ext cx="1152657" cy="288164"/>
        </a:xfrm>
        <a:prstGeom prst="roundRect">
          <a:avLst>
            <a:gd name="adj" fmla="val 10000"/>
          </a:avLst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GT" sz="600" kern="1200" dirty="0"/>
            <a:t>Obtención de picos R del complejo QRS</a:t>
          </a:r>
        </a:p>
      </dsp:txBody>
      <dsp:txXfrm>
        <a:off x="2641079" y="2484611"/>
        <a:ext cx="1135777" cy="271284"/>
      </dsp:txXfrm>
    </dsp:sp>
    <dsp:sp modelId="{A24F9200-69A6-4748-9AD8-DF5A09473B31}">
      <dsp:nvSpPr>
        <dsp:cNvPr id="0" name=""/>
        <dsp:cNvSpPr/>
      </dsp:nvSpPr>
      <dsp:spPr>
        <a:xfrm>
          <a:off x="3946668" y="1698127"/>
          <a:ext cx="1152657" cy="288164"/>
        </a:xfrm>
        <a:prstGeom prst="roundRect">
          <a:avLst>
            <a:gd name="adj" fmla="val 10000"/>
          </a:avLst>
        </a:prstGeom>
        <a:solidFill>
          <a:schemeClr val="accent3">
            <a:shade val="80000"/>
            <a:hueOff val="-20291"/>
            <a:satOff val="-19217"/>
            <a:lumOff val="1486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GT" sz="800" kern="1200" dirty="0"/>
            <a:t>Análisis de señal ECG</a:t>
          </a:r>
        </a:p>
      </dsp:txBody>
      <dsp:txXfrm>
        <a:off x="3955108" y="1706567"/>
        <a:ext cx="1135777" cy="271284"/>
      </dsp:txXfrm>
    </dsp:sp>
    <dsp:sp modelId="{5300F931-95A1-482F-A846-26FFFA3F13E7}">
      <dsp:nvSpPr>
        <dsp:cNvPr id="0" name=""/>
        <dsp:cNvSpPr/>
      </dsp:nvSpPr>
      <dsp:spPr>
        <a:xfrm rot="5400000">
          <a:off x="4497783" y="2011506"/>
          <a:ext cx="50428" cy="50428"/>
        </a:xfrm>
        <a:prstGeom prst="rightArrow">
          <a:avLst>
            <a:gd name="adj1" fmla="val 66700"/>
            <a:gd name="adj2" fmla="val 50000"/>
          </a:avLst>
        </a:prstGeom>
        <a:solidFill>
          <a:schemeClr val="accent3">
            <a:shade val="90000"/>
            <a:hueOff val="-21520"/>
            <a:satOff val="-20120"/>
            <a:lumOff val="1486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91A6F05-1440-4F1E-B6AE-BB226577E176}">
      <dsp:nvSpPr>
        <dsp:cNvPr id="0" name=""/>
        <dsp:cNvSpPr/>
      </dsp:nvSpPr>
      <dsp:spPr>
        <a:xfrm>
          <a:off x="3946668" y="2087149"/>
          <a:ext cx="1152657" cy="288164"/>
        </a:xfrm>
        <a:prstGeom prst="roundRect">
          <a:avLst>
            <a:gd name="adj" fmla="val 10000"/>
          </a:avLst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GT" sz="600" kern="1200" dirty="0"/>
            <a:t>Gráfico de Poincaré</a:t>
          </a:r>
        </a:p>
      </dsp:txBody>
      <dsp:txXfrm>
        <a:off x="3955108" y="2095589"/>
        <a:ext cx="1135777" cy="271284"/>
      </dsp:txXfrm>
    </dsp:sp>
    <dsp:sp modelId="{21C4137F-0741-4BFE-8E77-024EC2CFFC5C}">
      <dsp:nvSpPr>
        <dsp:cNvPr id="0" name=""/>
        <dsp:cNvSpPr/>
      </dsp:nvSpPr>
      <dsp:spPr>
        <a:xfrm>
          <a:off x="5260698" y="1698127"/>
          <a:ext cx="1152657" cy="288164"/>
        </a:xfrm>
        <a:prstGeom prst="roundRect">
          <a:avLst>
            <a:gd name="adj" fmla="val 10000"/>
          </a:avLst>
        </a:prstGeom>
        <a:solidFill>
          <a:schemeClr val="accent3">
            <a:shade val="80000"/>
            <a:hueOff val="-27055"/>
            <a:satOff val="-25623"/>
            <a:lumOff val="1981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GT" sz="800" kern="1200" dirty="0"/>
            <a:t>Obtención de características</a:t>
          </a:r>
        </a:p>
      </dsp:txBody>
      <dsp:txXfrm>
        <a:off x="5269138" y="1706567"/>
        <a:ext cx="1135777" cy="271284"/>
      </dsp:txXfrm>
    </dsp:sp>
    <dsp:sp modelId="{D3B9CD93-07A8-460F-808A-984067B328DB}">
      <dsp:nvSpPr>
        <dsp:cNvPr id="0" name=""/>
        <dsp:cNvSpPr/>
      </dsp:nvSpPr>
      <dsp:spPr>
        <a:xfrm rot="5400000">
          <a:off x="5811812" y="2011506"/>
          <a:ext cx="50428" cy="50428"/>
        </a:xfrm>
        <a:prstGeom prst="rightArrow">
          <a:avLst>
            <a:gd name="adj1" fmla="val 66700"/>
            <a:gd name="adj2" fmla="val 50000"/>
          </a:avLst>
        </a:prstGeom>
        <a:solidFill>
          <a:schemeClr val="accent3">
            <a:shade val="90000"/>
            <a:hueOff val="-25824"/>
            <a:satOff val="-24145"/>
            <a:lumOff val="1783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3D76D6-F656-4B2D-8F14-04CE310EE60E}">
      <dsp:nvSpPr>
        <dsp:cNvPr id="0" name=""/>
        <dsp:cNvSpPr/>
      </dsp:nvSpPr>
      <dsp:spPr>
        <a:xfrm>
          <a:off x="5260698" y="2087149"/>
          <a:ext cx="1152657" cy="288164"/>
        </a:xfrm>
        <a:prstGeom prst="roundRect">
          <a:avLst>
            <a:gd name="adj" fmla="val 10000"/>
          </a:avLst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GT" sz="600" kern="1200" dirty="0"/>
            <a:t>Definir vector de características </a:t>
          </a:r>
        </a:p>
      </dsp:txBody>
      <dsp:txXfrm>
        <a:off x="5269138" y="2095589"/>
        <a:ext cx="1135777" cy="271284"/>
      </dsp:txXfrm>
    </dsp:sp>
    <dsp:sp modelId="{B68EAF07-ECBB-44B7-99FF-92C42C34BE82}">
      <dsp:nvSpPr>
        <dsp:cNvPr id="0" name=""/>
        <dsp:cNvSpPr/>
      </dsp:nvSpPr>
      <dsp:spPr>
        <a:xfrm rot="5400000">
          <a:off x="5811812" y="2400528"/>
          <a:ext cx="50428" cy="50428"/>
        </a:xfrm>
        <a:prstGeom prst="rightArrow">
          <a:avLst>
            <a:gd name="adj1" fmla="val 66700"/>
            <a:gd name="adj2" fmla="val 50000"/>
          </a:avLst>
        </a:prstGeom>
        <a:solidFill>
          <a:schemeClr val="accent3">
            <a:shade val="90000"/>
            <a:hueOff val="-30128"/>
            <a:satOff val="-28169"/>
            <a:lumOff val="2080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2802A3-C5C6-4A49-B60C-68BE90DD2346}">
      <dsp:nvSpPr>
        <dsp:cNvPr id="0" name=""/>
        <dsp:cNvSpPr/>
      </dsp:nvSpPr>
      <dsp:spPr>
        <a:xfrm>
          <a:off x="5260698" y="2476171"/>
          <a:ext cx="1152657" cy="288164"/>
        </a:xfrm>
        <a:prstGeom prst="roundRect">
          <a:avLst>
            <a:gd name="adj" fmla="val 10000"/>
          </a:avLst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GT" sz="600" kern="1200" dirty="0"/>
            <a:t>Ejecutar modelo de aprendizaje automático </a:t>
          </a:r>
        </a:p>
      </dsp:txBody>
      <dsp:txXfrm>
        <a:off x="5269138" y="2484611"/>
        <a:ext cx="1135777" cy="271284"/>
      </dsp:txXfrm>
    </dsp:sp>
    <dsp:sp modelId="{AA4BF617-036D-40B3-AAD4-040FF9001A78}">
      <dsp:nvSpPr>
        <dsp:cNvPr id="0" name=""/>
        <dsp:cNvSpPr/>
      </dsp:nvSpPr>
      <dsp:spPr>
        <a:xfrm>
          <a:off x="6574728" y="1698127"/>
          <a:ext cx="1152657" cy="288164"/>
        </a:xfrm>
        <a:prstGeom prst="roundRect">
          <a:avLst>
            <a:gd name="adj" fmla="val 10000"/>
          </a:avLst>
        </a:prstGeom>
        <a:solidFill>
          <a:schemeClr val="accent3">
            <a:shade val="80000"/>
            <a:hueOff val="-33818"/>
            <a:satOff val="-32029"/>
            <a:lumOff val="2476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GT" sz="800" kern="1200" dirty="0"/>
            <a:t>Clasificación </a:t>
          </a:r>
        </a:p>
      </dsp:txBody>
      <dsp:txXfrm>
        <a:off x="6583168" y="1706567"/>
        <a:ext cx="1135777" cy="271284"/>
      </dsp:txXfrm>
    </dsp:sp>
    <dsp:sp modelId="{8A9DA3C7-AE39-4916-B415-5D1AD9E8D274}">
      <dsp:nvSpPr>
        <dsp:cNvPr id="0" name=""/>
        <dsp:cNvSpPr/>
      </dsp:nvSpPr>
      <dsp:spPr>
        <a:xfrm rot="5400000">
          <a:off x="7125842" y="2011506"/>
          <a:ext cx="50428" cy="50428"/>
        </a:xfrm>
        <a:prstGeom prst="rightArrow">
          <a:avLst>
            <a:gd name="adj1" fmla="val 66700"/>
            <a:gd name="adj2" fmla="val 50000"/>
          </a:avLst>
        </a:prstGeom>
        <a:solidFill>
          <a:schemeClr val="accent3">
            <a:shade val="90000"/>
            <a:hueOff val="-34432"/>
            <a:satOff val="-32193"/>
            <a:lumOff val="2378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339E05-A5EA-4A3B-8628-C6EF7BD6DCFA}">
      <dsp:nvSpPr>
        <dsp:cNvPr id="0" name=""/>
        <dsp:cNvSpPr/>
      </dsp:nvSpPr>
      <dsp:spPr>
        <a:xfrm>
          <a:off x="6574728" y="2087149"/>
          <a:ext cx="1152657" cy="288164"/>
        </a:xfrm>
        <a:prstGeom prst="roundRect">
          <a:avLst>
            <a:gd name="adj" fmla="val 10000"/>
          </a:avLst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GT" sz="600" kern="1200" dirty="0"/>
            <a:t>Se identifica de manera automática el estado de una personas por medio del monitoreo de ECG</a:t>
          </a:r>
        </a:p>
      </dsp:txBody>
      <dsp:txXfrm>
        <a:off x="6583168" y="2095589"/>
        <a:ext cx="1135777" cy="271284"/>
      </dsp:txXfrm>
    </dsp:sp>
    <dsp:sp modelId="{17A13C57-6112-43B0-B227-7C07EB77C64B}">
      <dsp:nvSpPr>
        <dsp:cNvPr id="0" name=""/>
        <dsp:cNvSpPr/>
      </dsp:nvSpPr>
      <dsp:spPr>
        <a:xfrm>
          <a:off x="7888758" y="1698127"/>
          <a:ext cx="1152657" cy="288164"/>
        </a:xfrm>
        <a:prstGeom prst="roundRect">
          <a:avLst>
            <a:gd name="adj" fmla="val 10000"/>
          </a:avLst>
        </a:prstGeom>
        <a:solidFill>
          <a:schemeClr val="accent3">
            <a:shade val="80000"/>
            <a:hueOff val="-40582"/>
            <a:satOff val="-38434"/>
            <a:lumOff val="2972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GT" sz="800" kern="1200" dirty="0"/>
            <a:t>Soldadura</a:t>
          </a:r>
        </a:p>
      </dsp:txBody>
      <dsp:txXfrm>
        <a:off x="7897198" y="1706567"/>
        <a:ext cx="1135777" cy="271284"/>
      </dsp:txXfrm>
    </dsp:sp>
    <dsp:sp modelId="{014DBEFB-DCDB-4A39-97AB-4EF73A9C2347}">
      <dsp:nvSpPr>
        <dsp:cNvPr id="0" name=""/>
        <dsp:cNvSpPr/>
      </dsp:nvSpPr>
      <dsp:spPr>
        <a:xfrm rot="5400000">
          <a:off x="8439872" y="2011506"/>
          <a:ext cx="50428" cy="50428"/>
        </a:xfrm>
        <a:prstGeom prst="rightArrow">
          <a:avLst>
            <a:gd name="adj1" fmla="val 66700"/>
            <a:gd name="adj2" fmla="val 50000"/>
          </a:avLst>
        </a:prstGeom>
        <a:solidFill>
          <a:schemeClr val="accent3">
            <a:shade val="90000"/>
            <a:hueOff val="-38736"/>
            <a:satOff val="-36217"/>
            <a:lumOff val="2675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ECB824F-212D-4B67-93CE-3FCBE1298C22}">
      <dsp:nvSpPr>
        <dsp:cNvPr id="0" name=""/>
        <dsp:cNvSpPr/>
      </dsp:nvSpPr>
      <dsp:spPr>
        <a:xfrm>
          <a:off x="7888758" y="2087149"/>
          <a:ext cx="1152657" cy="288164"/>
        </a:xfrm>
        <a:prstGeom prst="roundRect">
          <a:avLst>
            <a:gd name="adj" fmla="val 10000"/>
          </a:avLst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GT" sz="600" kern="1200" dirty="0"/>
            <a:t>Soldadura el estimulador de nervio vago</a:t>
          </a:r>
        </a:p>
      </dsp:txBody>
      <dsp:txXfrm>
        <a:off x="7897198" y="2095589"/>
        <a:ext cx="1135777" cy="271284"/>
      </dsp:txXfrm>
    </dsp:sp>
    <dsp:sp modelId="{206AF25C-3347-4FDE-A0E5-39FD56899DB1}">
      <dsp:nvSpPr>
        <dsp:cNvPr id="0" name=""/>
        <dsp:cNvSpPr/>
      </dsp:nvSpPr>
      <dsp:spPr>
        <a:xfrm>
          <a:off x="9202787" y="1698127"/>
          <a:ext cx="1152657" cy="288164"/>
        </a:xfrm>
        <a:prstGeom prst="roundRect">
          <a:avLst>
            <a:gd name="adj" fmla="val 10000"/>
          </a:avLst>
        </a:prstGeom>
        <a:solidFill>
          <a:schemeClr val="accent3">
            <a:shade val="80000"/>
            <a:hueOff val="-47346"/>
            <a:satOff val="-44840"/>
            <a:lumOff val="3467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GT" sz="800" kern="1200" dirty="0"/>
            <a:t>Caracterización y validación </a:t>
          </a:r>
        </a:p>
      </dsp:txBody>
      <dsp:txXfrm>
        <a:off x="9211227" y="1706567"/>
        <a:ext cx="1135777" cy="271284"/>
      </dsp:txXfrm>
    </dsp:sp>
    <dsp:sp modelId="{53E5CA4B-6047-45BB-88F7-5E2ED62E33BE}">
      <dsp:nvSpPr>
        <dsp:cNvPr id="0" name=""/>
        <dsp:cNvSpPr/>
      </dsp:nvSpPr>
      <dsp:spPr>
        <a:xfrm rot="5400000">
          <a:off x="9753902" y="2011506"/>
          <a:ext cx="50428" cy="50428"/>
        </a:xfrm>
        <a:prstGeom prst="rightArrow">
          <a:avLst>
            <a:gd name="adj1" fmla="val 66700"/>
            <a:gd name="adj2" fmla="val 50000"/>
          </a:avLst>
        </a:prstGeom>
        <a:solidFill>
          <a:schemeClr val="accent3">
            <a:shade val="90000"/>
            <a:hueOff val="-43040"/>
            <a:satOff val="-40241"/>
            <a:lumOff val="2972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4353836-FD70-466B-AD31-9377B33DE815}">
      <dsp:nvSpPr>
        <dsp:cNvPr id="0" name=""/>
        <dsp:cNvSpPr/>
      </dsp:nvSpPr>
      <dsp:spPr>
        <a:xfrm>
          <a:off x="9202787" y="2087149"/>
          <a:ext cx="1152657" cy="288164"/>
        </a:xfrm>
        <a:prstGeom prst="roundRect">
          <a:avLst>
            <a:gd name="adj" fmla="val 10000"/>
          </a:avLst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GT" sz="600" kern="1200" dirty="0"/>
            <a:t>Se caracterizan señales, voltajes y corrientes </a:t>
          </a:r>
        </a:p>
      </dsp:txBody>
      <dsp:txXfrm>
        <a:off x="9211227" y="2095589"/>
        <a:ext cx="1135777" cy="271284"/>
      </dsp:txXfrm>
    </dsp:sp>
    <dsp:sp modelId="{5526C2D8-9F3D-4771-8151-5A89660D95AD}">
      <dsp:nvSpPr>
        <dsp:cNvPr id="0" name=""/>
        <dsp:cNvSpPr/>
      </dsp:nvSpPr>
      <dsp:spPr>
        <a:xfrm rot="5400000">
          <a:off x="9753902" y="2400528"/>
          <a:ext cx="50428" cy="50428"/>
        </a:xfrm>
        <a:prstGeom prst="rightArrow">
          <a:avLst>
            <a:gd name="adj1" fmla="val 66700"/>
            <a:gd name="adj2" fmla="val 50000"/>
          </a:avLst>
        </a:prstGeom>
        <a:solidFill>
          <a:schemeClr val="accent3">
            <a:shade val="90000"/>
            <a:hueOff val="-47344"/>
            <a:satOff val="-44265"/>
            <a:lumOff val="3269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7E3EDE-6BD2-4F12-ABF4-5EA651F474EA}">
      <dsp:nvSpPr>
        <dsp:cNvPr id="0" name=""/>
        <dsp:cNvSpPr/>
      </dsp:nvSpPr>
      <dsp:spPr>
        <a:xfrm>
          <a:off x="9202787" y="2476171"/>
          <a:ext cx="1152657" cy="288164"/>
        </a:xfrm>
        <a:prstGeom prst="roundRect">
          <a:avLst>
            <a:gd name="adj" fmla="val 10000"/>
          </a:avLst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GT" sz="600" kern="1200" dirty="0"/>
            <a:t>Tiempos de envió de parámetros</a:t>
          </a:r>
        </a:p>
      </dsp:txBody>
      <dsp:txXfrm>
        <a:off x="9211227" y="2484611"/>
        <a:ext cx="1135777" cy="27128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Process1">
  <dgm:title val=""/>
  <dgm:desc val=""/>
  <dgm:catLst>
    <dgm:cat type="process" pri="1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1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2"/>
      </dgm:ptLst>
      <dgm:cxnLst>
        <dgm:cxn modelId="3" srcId="0" destId="1" srcOrd="0" destOrd="0"/>
        <dgm:cxn modelId="4" srcId="0" destId="2" srcOrd="0" destOrd="0"/>
        <dgm:cxn modelId="5" srcId="1" destId="11" srcOrd="0" destOrd="0"/>
        <dgm:cxn modelId="6" srcId="2" destId="2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R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header" refType="h"/>
      <dgm:constr type="w" for="des" forName="header" refType="h" refFor="des" refForName="header" op="equ" fact="4"/>
      <dgm:constr type="h" for="des" forName="child" refType="h" refFor="des" refForName="header" op="equ"/>
      <dgm:constr type="w" for="des" forName="child" refType="w" refFor="des" refForName="header" op="equ"/>
      <dgm:constr type="w" for="ch" forName="hSp" refType="w" refFor="des" refForName="header" op="equ" fact="0.14"/>
      <dgm:constr type="h" for="des" forName="parTrans" refType="h" refFor="des" refForName="header" op="equ" fact="0.35"/>
      <dgm:constr type="h" for="des" forName="sibTrans" refType="h" refFor="des" refForName="parTrans" op="equ"/>
      <dgm:constr type="primFontSz" for="des" forName="child" op="equ" val="65"/>
      <dgm:constr type="primFontSz" for="des" forName="header" op="equ" val="65"/>
    </dgm:constrLst>
    <dgm:ruleLst/>
    <dgm:forEach name="Name4" axis="ch" ptType="node">
      <dgm:layoutNode name="vertFlow">
        <dgm:choose name="Name5">
          <dgm:if name="Name6" func="var" arg="dir" op="equ" val="norm">
            <dgm:alg type="lin">
              <dgm:param type="linDir" val="fromT"/>
              <dgm:param type="nodeHorzAlign" val="ctr"/>
              <dgm:param type="nodeVertAlign" val="t"/>
              <dgm:param type="fallback" val="2D"/>
            </dgm:alg>
          </dgm:if>
          <dgm:else name="Name7">
            <dgm:alg type="lin">
              <dgm:param type="linDir" val="fromT"/>
              <dgm:param type="nodeHorzAlign" val="ctr"/>
              <dgm:param type="nodeVertAlign" val="t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header" styleLbl="node1"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8" axis="ch" ptType="parTrans" cnt="1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w" refType="h"/>
              <dgm:constr type="connDist"/>
              <dgm:constr type="wArH" refType="h" fact="0.25"/>
              <dgm:constr type="hArH" refType="wArH" fact="2"/>
              <dgm:constr type="stemThick" refType="hArH" fact="0.667"/>
              <dgm:constr type="begPad" refType="connDist" fact="0.25"/>
              <dgm:constr type="endPad" refType="connDist" fact="0.25"/>
            </dgm:constrLst>
            <dgm:ruleLst/>
          </dgm:layoutNode>
        </dgm:forEach>
        <dgm:forEach name="Name9" axis="ch" ptType="node">
          <dgm:layoutNode name="child" styleLbl="alignAccFollowNode1">
            <dgm:varLst>
              <dgm:chMax val="0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  <dgm:forEach name="Name10" axis="followSib" ptType="sibTrans" cnt="1">
            <dgm:layoutNode name="sibTrans" styleLbl="sibTrans2D1">
              <dgm:alg type="conn">
                <dgm:param type="begPts" val="auto"/>
                <dgm:param type="endPts" val="auto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w" refType="h"/>
                <dgm:constr type="connDist"/>
                <dgm:constr type="wArH" refType="h" fact="0.25"/>
                <dgm:constr type="hArH" refType="wArH" fact="2"/>
                <dgm:constr type="stemThick" refType="hArH" fact="0.667"/>
                <dgm:constr type="begPad" refType="w" fact="0.25"/>
                <dgm:constr type="endPad" refType="w" fact="0.25"/>
              </dgm:constrLst>
              <dgm:ruleLst/>
            </dgm:layoutNode>
          </dgm:forEach>
        </dgm:forEach>
      </dgm:layoutNode>
      <dgm:choose name="Name11">
        <dgm:if name="Name12" axis="self" ptType="node" func="revPos" op="gte" val="2">
          <dgm:layoutNode name="h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3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t>12/8/2022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D8D46A-B586-417D-BFBD-8C8FE0AAF762}" type="datetimeFigureOut">
              <a:rPr lang="en-US"/>
              <a:t>12/8/2022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BA5BD7-F043-4D1B-AA17-CD412FC534DE}" type="slidenum">
              <a:rPr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diagonals"/>
          <p:cNvGrpSpPr/>
          <p:nvPr/>
        </p:nvGrpSpPr>
        <p:grpSpPr>
          <a:xfrm>
            <a:off x="7516443" y="4145281"/>
            <a:ext cx="4686117" cy="2731407"/>
            <a:chOff x="5638800" y="3108960"/>
            <a:chExt cx="3515503" cy="2048555"/>
          </a:xfrm>
        </p:grpSpPr>
        <p:cxnSp>
          <p:nvCxnSpPr>
            <p:cNvPr id="14" name="Straight Connector 13"/>
            <p:cNvCxnSpPr/>
            <p:nvPr/>
          </p:nvCxnSpPr>
          <p:spPr>
            <a:xfrm flipV="1">
              <a:off x="5638800" y="3108960"/>
              <a:ext cx="3515503" cy="2037116"/>
            </a:xfrm>
            <a:prstGeom prst="line">
              <a:avLst/>
            </a:pr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V="1">
              <a:off x="6004643" y="3333750"/>
              <a:ext cx="3149660" cy="1823765"/>
            </a:xfrm>
            <a:prstGeom prst="line">
              <a:avLst/>
            </a:pr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V="1">
              <a:off x="6388342" y="3549891"/>
              <a:ext cx="2765961" cy="1600149"/>
            </a:xfrm>
            <a:prstGeom prst="lin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2" name="bottom lines"/>
          <p:cNvGrpSpPr/>
          <p:nvPr/>
        </p:nvGrpSpPr>
        <p:grpSpPr>
          <a:xfrm>
            <a:off x="-8916" y="6057149"/>
            <a:ext cx="5498726" cy="820207"/>
            <a:chOff x="-6689" y="4553748"/>
            <a:chExt cx="4125119" cy="615155"/>
          </a:xfrm>
        </p:grpSpPr>
        <p:sp>
          <p:nvSpPr>
            <p:cNvPr id="9" name="Freeform 8"/>
            <p:cNvSpPr/>
            <p:nvPr/>
          </p:nvSpPr>
          <p:spPr>
            <a:xfrm rot="16200000">
              <a:off x="1754302" y="2802395"/>
              <a:ext cx="612775" cy="411548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4115481 h 4115481"/>
                <a:gd name="connsiteX1" fmla="*/ 612775 w 612775"/>
                <a:gd name="connsiteY1" fmla="*/ 3180443 h 4115481"/>
                <a:gd name="connsiteX2" fmla="*/ 612775 w 612775"/>
                <a:gd name="connsiteY2" fmla="*/ 0 h 4115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775" h="4115481">
                  <a:moveTo>
                    <a:pt x="0" y="4115481"/>
                  </a:moveTo>
                  <a:lnTo>
                    <a:pt x="612775" y="3180443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  <p:sp>
          <p:nvSpPr>
            <p:cNvPr id="10" name="Freeform 9"/>
            <p:cNvSpPr/>
            <p:nvPr/>
          </p:nvSpPr>
          <p:spPr>
            <a:xfrm rot="16200000">
              <a:off x="1604659" y="3152814"/>
              <a:ext cx="410751" cy="3621427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202024 w 612775"/>
                <a:gd name="connsiteY1" fmla="*/ 3607676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10751 w 410751"/>
                <a:gd name="connsiteY2" fmla="*/ 0 h 3607676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09575 w 410751"/>
                <a:gd name="connsiteY2" fmla="*/ 185820 h 3607676"/>
                <a:gd name="connsiteX3" fmla="*/ 410751 w 410751"/>
                <a:gd name="connsiteY3" fmla="*/ 0 h 3607676"/>
                <a:gd name="connsiteX0" fmla="*/ 0 w 410751"/>
                <a:gd name="connsiteY0" fmla="*/ 3421856 h 3421856"/>
                <a:gd name="connsiteX1" fmla="*/ 410751 w 410751"/>
                <a:gd name="connsiteY1" fmla="*/ 2798680 h 3421856"/>
                <a:gd name="connsiteX2" fmla="*/ 409575 w 410751"/>
                <a:gd name="connsiteY2" fmla="*/ 0 h 3421856"/>
                <a:gd name="connsiteX0" fmla="*/ 0 w 410751"/>
                <a:gd name="connsiteY0" fmla="*/ 3614170 h 3614170"/>
                <a:gd name="connsiteX1" fmla="*/ 410751 w 410751"/>
                <a:gd name="connsiteY1" fmla="*/ 2990994 h 3614170"/>
                <a:gd name="connsiteX2" fmla="*/ 405947 w 410751"/>
                <a:gd name="connsiteY2" fmla="*/ 0 h 3614170"/>
                <a:gd name="connsiteX0" fmla="*/ 0 w 410751"/>
                <a:gd name="connsiteY0" fmla="*/ 3621427 h 3621427"/>
                <a:gd name="connsiteX1" fmla="*/ 410751 w 410751"/>
                <a:gd name="connsiteY1" fmla="*/ 2998251 h 3621427"/>
                <a:gd name="connsiteX2" fmla="*/ 405947 w 410751"/>
                <a:gd name="connsiteY2" fmla="*/ 0 h 3621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751" h="3621427">
                  <a:moveTo>
                    <a:pt x="0" y="3621427"/>
                  </a:moveTo>
                  <a:lnTo>
                    <a:pt x="410751" y="2998251"/>
                  </a:lnTo>
                  <a:cubicBezTo>
                    <a:pt x="410359" y="2065358"/>
                    <a:pt x="406339" y="932893"/>
                    <a:pt x="405947" y="0"/>
                  </a:cubicBezTo>
                </a:path>
              </a:pathLst>
            </a:cu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  <p:sp>
          <p:nvSpPr>
            <p:cNvPr id="11" name="Freeform 10"/>
            <p:cNvSpPr/>
            <p:nvPr/>
          </p:nvSpPr>
          <p:spPr>
            <a:xfrm rot="16200000">
              <a:off x="1462308" y="3453376"/>
              <a:ext cx="241768" cy="317976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373856 w 612775"/>
                <a:gd name="connsiteY1" fmla="*/ 3344891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919 w 238919"/>
                <a:gd name="connsiteY2" fmla="*/ 0 h 3344891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125 w 238919"/>
                <a:gd name="connsiteY2" fmla="*/ 368330 h 3344891"/>
                <a:gd name="connsiteX3" fmla="*/ 238919 w 238919"/>
                <a:gd name="connsiteY3" fmla="*/ 0 h 3344891"/>
                <a:gd name="connsiteX0" fmla="*/ 0 w 238919"/>
                <a:gd name="connsiteY0" fmla="*/ 2976561 h 2976561"/>
                <a:gd name="connsiteX1" fmla="*/ 238919 w 238919"/>
                <a:gd name="connsiteY1" fmla="*/ 2616170 h 2976561"/>
                <a:gd name="connsiteX2" fmla="*/ 238125 w 238919"/>
                <a:gd name="connsiteY2" fmla="*/ 0 h 2976561"/>
                <a:gd name="connsiteX0" fmla="*/ 0 w 241768"/>
                <a:gd name="connsiteY0" fmla="*/ 3179761 h 3179761"/>
                <a:gd name="connsiteX1" fmla="*/ 238919 w 241768"/>
                <a:gd name="connsiteY1" fmla="*/ 2819370 h 3179761"/>
                <a:gd name="connsiteX2" fmla="*/ 241754 w 241768"/>
                <a:gd name="connsiteY2" fmla="*/ 0 h 3179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1768" h="3179761">
                  <a:moveTo>
                    <a:pt x="0" y="3179761"/>
                  </a:moveTo>
                  <a:lnTo>
                    <a:pt x="238919" y="2819370"/>
                  </a:lnTo>
                  <a:cubicBezTo>
                    <a:pt x="238654" y="1947313"/>
                    <a:pt x="242019" y="872057"/>
                    <a:pt x="241754" y="0"/>
                  </a:cubicBezTo>
                </a:path>
              </a:pathLst>
            </a:cu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5176" y="584200"/>
            <a:ext cx="8735325" cy="2000251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5176" y="2616200"/>
            <a:ext cx="8735325" cy="17526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800" cap="all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2" name="Date Placeholder 2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12/8/2022</a:t>
            </a:fld>
            <a:endParaRPr/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24" name="Slide Number Placeholder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12/8/2022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96675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584200"/>
            <a:ext cx="2742486" cy="5588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8882" y="584200"/>
            <a:ext cx="7414869" cy="5588000"/>
          </a:xfrm>
        </p:spPr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12/8/2022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95886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12/8/2022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diagonals"/>
          <p:cNvGrpSpPr/>
          <p:nvPr/>
        </p:nvGrpSpPr>
        <p:grpSpPr>
          <a:xfrm>
            <a:off x="7516443" y="4145281"/>
            <a:ext cx="4686117" cy="2731407"/>
            <a:chOff x="5638800" y="3108960"/>
            <a:chExt cx="3515503" cy="2048555"/>
          </a:xfrm>
        </p:grpSpPr>
        <p:cxnSp>
          <p:nvCxnSpPr>
            <p:cNvPr id="12" name="Straight Connector 11"/>
            <p:cNvCxnSpPr/>
            <p:nvPr/>
          </p:nvCxnSpPr>
          <p:spPr>
            <a:xfrm flipV="1">
              <a:off x="5638800" y="3108960"/>
              <a:ext cx="3515503" cy="2037116"/>
            </a:xfrm>
            <a:prstGeom prst="line">
              <a:avLst/>
            </a:pr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V="1">
              <a:off x="6004643" y="3333750"/>
              <a:ext cx="3149660" cy="1823765"/>
            </a:xfrm>
            <a:prstGeom prst="line">
              <a:avLst/>
            </a:pr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V="1">
              <a:off x="6388342" y="3549891"/>
              <a:ext cx="2765961" cy="1600149"/>
            </a:xfrm>
            <a:prstGeom prst="lin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5177" y="2209801"/>
            <a:ext cx="8938472" cy="2764335"/>
          </a:xfrm>
        </p:spPr>
        <p:txBody>
          <a:bodyPr anchor="b">
            <a:normAutofit/>
          </a:bodyPr>
          <a:lstStyle>
            <a:lvl1pPr algn="l">
              <a:defRPr sz="54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5176" y="4951266"/>
            <a:ext cx="7069519" cy="1220933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800" cap="all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12/8/2022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18883" y="1706880"/>
            <a:ext cx="5078677" cy="446532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0707" y="1706880"/>
            <a:ext cx="5078677" cy="446532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12/8/2022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57647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8883" y="1701800"/>
            <a:ext cx="5082740" cy="91440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800" b="0" cap="all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18883" y="2717800"/>
            <a:ext cx="5078677" cy="3454400"/>
          </a:xfrm>
        </p:spPr>
        <p:txBody>
          <a:bodyPr>
            <a:no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96644" y="1701800"/>
            <a:ext cx="5082740" cy="91440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800" b="0" cap="all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00707" y="2717800"/>
            <a:ext cx="5078677" cy="3454400"/>
          </a:xfrm>
        </p:spPr>
        <p:txBody>
          <a:bodyPr>
            <a:no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 baseline="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12/8/2022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95381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12/8/2022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15229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12/8/2022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8882" y="1701800"/>
            <a:ext cx="4062942" cy="2438400"/>
          </a:xfrm>
        </p:spPr>
        <p:txBody>
          <a:bodyPr anchor="b">
            <a:normAutofit/>
          </a:bodyPr>
          <a:lstStyle>
            <a:lvl1pPr algn="l">
              <a:defRPr sz="2800" b="0" cap="all" spc="20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8882" y="4241800"/>
            <a:ext cx="4062942" cy="19304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84971" y="584200"/>
            <a:ext cx="6094413" cy="55880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12/8/2022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18139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8882" y="1701800"/>
            <a:ext cx="4062942" cy="2438400"/>
          </a:xfrm>
        </p:spPr>
        <p:txBody>
          <a:bodyPr anchor="b">
            <a:normAutofit/>
          </a:bodyPr>
          <a:lstStyle>
            <a:lvl1pPr algn="l">
              <a:defRPr sz="2800" b="0" cap="all" spc="20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8882" y="4241800"/>
            <a:ext cx="4062942" cy="19304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5484971" y="584200"/>
            <a:ext cx="6094413" cy="5588000"/>
          </a:xfrm>
          <a:ln w="12700">
            <a:solidFill>
              <a:schemeClr val="bg1">
                <a:lumMod val="75000"/>
                <a:lumOff val="25000"/>
              </a:schemeClr>
            </a:solidFill>
            <a:miter lim="800000"/>
          </a:ln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609493" indent="0">
              <a:buNone/>
              <a:defRPr sz="3700"/>
            </a:lvl2pPr>
            <a:lvl3pPr marL="1218987" indent="0">
              <a:buNone/>
              <a:defRPr sz="3200"/>
            </a:lvl3pPr>
            <a:lvl4pPr marL="1828480" indent="0">
              <a:buNone/>
              <a:defRPr sz="2700"/>
            </a:lvl4pPr>
            <a:lvl5pPr marL="2437973" indent="0">
              <a:buNone/>
              <a:defRPr sz="2700"/>
            </a:lvl5pPr>
            <a:lvl6pPr marL="3047467" indent="0">
              <a:buNone/>
              <a:defRPr sz="2700"/>
            </a:lvl6pPr>
            <a:lvl7pPr marL="3656960" indent="0">
              <a:buNone/>
              <a:defRPr sz="2700"/>
            </a:lvl7pPr>
            <a:lvl8pPr marL="4266453" indent="0">
              <a:buNone/>
              <a:defRPr sz="2700"/>
            </a:lvl8pPr>
            <a:lvl9pPr marL="4875947" indent="0">
              <a:buNone/>
              <a:defRPr sz="27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12/8/2022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23431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100000"/>
                <a:shade val="0"/>
                <a:satMod val="100000"/>
              </a:schemeClr>
            </a:gs>
            <a:gs pos="85000">
              <a:schemeClr val="bg2">
                <a:tint val="100000"/>
                <a:shade val="30000"/>
                <a:satMod val="100000"/>
              </a:schemeClr>
            </a:gs>
            <a:gs pos="100000">
              <a:schemeClr val="bg2">
                <a:shade val="60000"/>
                <a:satMod val="100000"/>
              </a:schemeClr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left lines"/>
          <p:cNvGrpSpPr/>
          <p:nvPr/>
        </p:nvGrpSpPr>
        <p:grpSpPr>
          <a:xfrm>
            <a:off x="-15870" y="-3174"/>
            <a:ext cx="819993" cy="5229225"/>
            <a:chOff x="-11906" y="-2381"/>
            <a:chExt cx="615155" cy="3921919"/>
          </a:xfrm>
        </p:grpSpPr>
        <p:sp>
          <p:nvSpPr>
            <p:cNvPr id="10" name="Freeform 9"/>
            <p:cNvSpPr/>
            <p:nvPr/>
          </p:nvSpPr>
          <p:spPr>
            <a:xfrm>
              <a:off x="-9526" y="0"/>
              <a:ext cx="612775" cy="3919538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775" h="3919538">
                  <a:moveTo>
                    <a:pt x="0" y="3919538"/>
                  </a:moveTo>
                  <a:lnTo>
                    <a:pt x="612775" y="2984500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Freeform 10"/>
            <p:cNvSpPr/>
            <p:nvPr/>
          </p:nvSpPr>
          <p:spPr>
            <a:xfrm>
              <a:off x="-11906" y="0"/>
              <a:ext cx="410751" cy="3421856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202024 w 612775"/>
                <a:gd name="connsiteY1" fmla="*/ 3607676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10751 w 410751"/>
                <a:gd name="connsiteY2" fmla="*/ 0 h 3607676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09575 w 410751"/>
                <a:gd name="connsiteY2" fmla="*/ 185820 h 3607676"/>
                <a:gd name="connsiteX3" fmla="*/ 410751 w 410751"/>
                <a:gd name="connsiteY3" fmla="*/ 0 h 3607676"/>
                <a:gd name="connsiteX0" fmla="*/ 0 w 410751"/>
                <a:gd name="connsiteY0" fmla="*/ 3421856 h 3421856"/>
                <a:gd name="connsiteX1" fmla="*/ 410751 w 410751"/>
                <a:gd name="connsiteY1" fmla="*/ 2798680 h 3421856"/>
                <a:gd name="connsiteX2" fmla="*/ 409575 w 410751"/>
                <a:gd name="connsiteY2" fmla="*/ 0 h 342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751" h="3421856">
                  <a:moveTo>
                    <a:pt x="0" y="3421856"/>
                  </a:moveTo>
                  <a:lnTo>
                    <a:pt x="410751" y="2798680"/>
                  </a:lnTo>
                  <a:lnTo>
                    <a:pt x="409575" y="0"/>
                  </a:lnTo>
                </a:path>
              </a:pathLst>
            </a:cu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4" name="Freeform 13"/>
            <p:cNvSpPr/>
            <p:nvPr/>
          </p:nvSpPr>
          <p:spPr>
            <a:xfrm>
              <a:off x="-7144" y="-2381"/>
              <a:ext cx="238919" cy="297656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373856 w 612775"/>
                <a:gd name="connsiteY1" fmla="*/ 3344891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919 w 238919"/>
                <a:gd name="connsiteY2" fmla="*/ 0 h 3344891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125 w 238919"/>
                <a:gd name="connsiteY2" fmla="*/ 368330 h 3344891"/>
                <a:gd name="connsiteX3" fmla="*/ 238919 w 238919"/>
                <a:gd name="connsiteY3" fmla="*/ 0 h 3344891"/>
                <a:gd name="connsiteX0" fmla="*/ 0 w 238919"/>
                <a:gd name="connsiteY0" fmla="*/ 2976561 h 2976561"/>
                <a:gd name="connsiteX1" fmla="*/ 238919 w 238919"/>
                <a:gd name="connsiteY1" fmla="*/ 2616170 h 2976561"/>
                <a:gd name="connsiteX2" fmla="*/ 238125 w 238919"/>
                <a:gd name="connsiteY2" fmla="*/ 0 h 2976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8919" h="2976561">
                  <a:moveTo>
                    <a:pt x="0" y="2976561"/>
                  </a:moveTo>
                  <a:lnTo>
                    <a:pt x="238919" y="2616170"/>
                  </a:lnTo>
                  <a:cubicBezTo>
                    <a:pt x="238654" y="1744113"/>
                    <a:pt x="238390" y="872057"/>
                    <a:pt x="238125" y="0"/>
                  </a:cubicBezTo>
                </a:path>
              </a:pathLst>
            </a:cu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1223963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8883" y="1701797"/>
            <a:ext cx="10360501" cy="4462272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18882" y="6356352"/>
            <a:ext cx="2234618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DFD029-FB74-4578-B929-F66AA97659CA}" type="datetimeFigureOut">
              <a:rPr lang="en-US"/>
              <a:pPr/>
              <a:t>12/8/2022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53501" y="6356352"/>
            <a:ext cx="5281824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63649" y="6356352"/>
            <a:ext cx="1015735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/>
              <a:pPr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90000"/>
        </a:lnSpc>
        <a:spcBef>
          <a:spcPts val="1600"/>
        </a:spcBef>
        <a:buClr>
          <a:schemeClr val="accent1"/>
        </a:buClr>
        <a:buSzPct val="100000"/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jpeg"/><Relationship Id="rId4" Type="http://schemas.openxmlformats.org/officeDocument/2006/relationships/image" Target="../media/image31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5176" y="990600"/>
            <a:ext cx="9422236" cy="2000251"/>
          </a:xfrm>
        </p:spPr>
        <p:txBody>
          <a:bodyPr>
            <a:noAutofit/>
          </a:bodyPr>
          <a:lstStyle/>
          <a:p>
            <a:pPr algn="ctr"/>
            <a:r>
              <a:rPr lang="es-ES" sz="3600" dirty="0"/>
              <a:t>Caracterización y validación de un Prototipo de Estimulador del Nervio Vago y su Varilla de Programación Inalámbrica para el Tratamiento de Epilepsia Fármaco Resistente - Fase IV</a:t>
            </a:r>
            <a:endParaRPr lang="en-US" sz="3600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625176" y="3432176"/>
            <a:ext cx="8735325" cy="1752600"/>
          </a:xfrm>
        </p:spPr>
        <p:txBody>
          <a:bodyPr/>
          <a:lstStyle/>
          <a:p>
            <a:pPr algn="ctr"/>
            <a:r>
              <a:rPr lang="en-US" dirty="0"/>
              <a:t>Erick Daniel Aquino Paz</a:t>
            </a:r>
          </a:p>
          <a:p>
            <a:pPr algn="ctr"/>
            <a:r>
              <a:rPr lang="en-US" dirty="0"/>
              <a:t>17319</a:t>
            </a:r>
          </a:p>
          <a:p>
            <a:pPr algn="ctr"/>
            <a:r>
              <a:rPr lang="es-GT" dirty="0"/>
              <a:t>Ingeniería</a:t>
            </a:r>
            <a:r>
              <a:rPr lang="en-US" dirty="0"/>
              <a:t> </a:t>
            </a:r>
            <a:r>
              <a:rPr lang="es-GT" dirty="0"/>
              <a:t>mecatrónica</a:t>
            </a:r>
          </a:p>
          <a:p>
            <a:pPr algn="ctr"/>
            <a:r>
              <a:rPr lang="es-GT" dirty="0"/>
              <a:t>Universidad del valle de Guatemala</a:t>
            </a:r>
          </a:p>
        </p:txBody>
      </p:sp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CA7DC27E-D29C-AF56-4B36-4D407198644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0353" y="5943600"/>
            <a:ext cx="2155934" cy="773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291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D95AC3-9F9F-19A7-FBD3-3F626A412B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GT" dirty="0"/>
              <a:t>FASES DEL PROYECTO</a:t>
            </a:r>
          </a:p>
        </p:txBody>
      </p:sp>
      <p:graphicFrame>
        <p:nvGraphicFramePr>
          <p:cNvPr id="4" name="Marcador de contenido 3">
            <a:extLst>
              <a:ext uri="{FF2B5EF4-FFF2-40B4-BE49-F238E27FC236}">
                <a16:creationId xmlns:a16="http://schemas.microsoft.com/office/drawing/2014/main" id="{3E96A861-5744-8394-6A96-7CA35FD5390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0032339"/>
              </p:ext>
            </p:extLst>
          </p:nvPr>
        </p:nvGraphicFramePr>
        <p:xfrm>
          <a:off x="1219200" y="1701800"/>
          <a:ext cx="10360025" cy="44624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27472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9E4EE1-0A49-08A9-8E66-6684E58A0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02494" y="2947466"/>
            <a:ext cx="6983835" cy="963068"/>
          </a:xfrm>
        </p:spPr>
        <p:txBody>
          <a:bodyPr anchor="b">
            <a:normAutofit/>
          </a:bodyPr>
          <a:lstStyle/>
          <a:p>
            <a:pPr algn="ctr"/>
            <a:r>
              <a:rPr lang="es-GT" dirty="0"/>
              <a:t>Diseño experimental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5727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8479E4-FE36-5B23-BA92-47882FD771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1223963"/>
          </a:xfrm>
        </p:spPr>
        <p:txBody>
          <a:bodyPr anchor="b">
            <a:normAutofit/>
          </a:bodyPr>
          <a:lstStyle/>
          <a:p>
            <a:r>
              <a:rPr lang="es-GT" dirty="0"/>
              <a:t>Simulador de ECG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FC2FA39B-E747-1B19-63F7-371C4E9300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18883" y="1701800"/>
            <a:ext cx="5082740" cy="914400"/>
          </a:xfrm>
        </p:spPr>
        <p:txBody>
          <a:bodyPr/>
          <a:lstStyle/>
          <a:p>
            <a:pPr algn="ctr"/>
            <a:r>
              <a:rPr lang="en-US" dirty="0" err="1"/>
              <a:t>Raspberrypi</a:t>
            </a:r>
            <a:r>
              <a:rPr lang="en-US" dirty="0"/>
              <a:t> + USB a </a:t>
            </a:r>
            <a:r>
              <a:rPr lang="en-US" dirty="0" err="1"/>
              <a:t>ttl</a:t>
            </a:r>
            <a:endParaRPr lang="en-U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2163663-2AE8-EDF9-2AD2-4486C9D8CB8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953" b="3"/>
          <a:stretch/>
        </p:blipFill>
        <p:spPr>
          <a:xfrm>
            <a:off x="1218883" y="2717800"/>
            <a:ext cx="5078677" cy="3454400"/>
          </a:xfrm>
          <a:prstGeom prst="rect">
            <a:avLst/>
          </a:prstGeom>
          <a:noFill/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EBE606D-0832-14C5-C64A-7DE74D904DE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00707" y="2717800"/>
            <a:ext cx="5078677" cy="3454400"/>
          </a:xfrm>
        </p:spPr>
        <p:txBody>
          <a:bodyPr>
            <a:normAutofit/>
          </a:bodyPr>
          <a:lstStyle/>
          <a:p>
            <a:r>
              <a:rPr lang="es-GT" dirty="0"/>
              <a:t>Lee y envía los datos obtenidos de señal ECG en tiempo real</a:t>
            </a:r>
          </a:p>
          <a:p>
            <a:r>
              <a:rPr lang="es-GT" dirty="0"/>
              <a:t>Se simula enviando los datos a través de comunicación serial por medio de una </a:t>
            </a:r>
            <a:r>
              <a:rPr lang="es-GT" dirty="0" err="1"/>
              <a:t>Raspberrypi</a:t>
            </a:r>
            <a:r>
              <a:rPr lang="es-GT" dirty="0"/>
              <a:t>.</a:t>
            </a:r>
          </a:p>
          <a:p>
            <a:r>
              <a:rPr lang="es-GT" dirty="0"/>
              <a:t>Formato CSV</a:t>
            </a:r>
          </a:p>
        </p:txBody>
      </p:sp>
    </p:spTree>
    <p:extLst>
      <p:ext uri="{BB962C8B-B14F-4D97-AF65-F5344CB8AC3E}">
        <p14:creationId xmlns:p14="http://schemas.microsoft.com/office/powerpoint/2010/main" val="121823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B256F6-D0B1-C686-30A7-6A52310A3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1223963"/>
          </a:xfrm>
        </p:spPr>
        <p:txBody>
          <a:bodyPr anchor="b">
            <a:normAutofit/>
          </a:bodyPr>
          <a:lstStyle/>
          <a:p>
            <a:r>
              <a:rPr lang="es-GT" dirty="0"/>
              <a:t>Filtrado de ruido en señal ECG</a:t>
            </a:r>
          </a:p>
        </p:txBody>
      </p: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7483C947-58C7-1951-86CC-65082E863FF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793600" y="3657600"/>
            <a:ext cx="4926013" cy="2537844"/>
          </a:xfrm>
        </p:spPr>
      </p:pic>
      <p:pic>
        <p:nvPicPr>
          <p:cNvPr id="4" name="Marcador de contenido 4">
            <a:extLst>
              <a:ext uri="{FF2B5EF4-FFF2-40B4-BE49-F238E27FC236}">
                <a16:creationId xmlns:a16="http://schemas.microsoft.com/office/drawing/2014/main" id="{E614B04B-6E2D-9BDD-CCC4-DE25A5185B0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0212" y="1587980"/>
            <a:ext cx="5078677" cy="1841020"/>
          </a:xfrm>
          <a:noFill/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202AE2A5-DC03-F3E9-F86A-EBA4BE4A43A2}"/>
              </a:ext>
            </a:extLst>
          </p:cNvPr>
          <p:cNvSpPr txBox="1"/>
          <p:nvPr/>
        </p:nvSpPr>
        <p:spPr>
          <a:xfrm>
            <a:off x="1583055" y="1901945"/>
            <a:ext cx="449452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GT" sz="2800" dirty="0"/>
              <a:t>Distintas  fuentes de ruido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GT" sz="2800" dirty="0"/>
              <a:t>Características perdidas durante el filtrado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GT" sz="2800" dirty="0"/>
              <a:t>Filtro Butterworth de 55Hz a 60 Hz</a:t>
            </a:r>
          </a:p>
        </p:txBody>
      </p:sp>
    </p:spTree>
    <p:extLst>
      <p:ext uri="{BB962C8B-B14F-4D97-AF65-F5344CB8AC3E}">
        <p14:creationId xmlns:p14="http://schemas.microsoft.com/office/powerpoint/2010/main" val="3339860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4630C-5B5F-C610-F472-C54A7002E1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GT" dirty="0"/>
              <a:t>Detección de picos R</a:t>
            </a:r>
          </a:p>
        </p:txBody>
      </p:sp>
      <p:pic>
        <p:nvPicPr>
          <p:cNvPr id="14" name="Marcador de contenido 13">
            <a:extLst>
              <a:ext uri="{FF2B5EF4-FFF2-40B4-BE49-F238E27FC236}">
                <a16:creationId xmlns:a16="http://schemas.microsoft.com/office/drawing/2014/main" id="{B81ADE94-8ABD-FC6B-1B00-1E146E659A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0812" y="457200"/>
            <a:ext cx="2843784" cy="2987040"/>
          </a:xfr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1F043E85-366C-63FB-7FC6-353D6A13F5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7306" y="3733799"/>
            <a:ext cx="4527128" cy="2849563"/>
          </a:xfrm>
          <a:prstGeom prst="rect">
            <a:avLst/>
          </a:prstGeom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74F931CF-5CFC-E42C-0CC0-C1255C126A25}"/>
              </a:ext>
            </a:extLst>
          </p:cNvPr>
          <p:cNvSpPr txBox="1"/>
          <p:nvPr/>
        </p:nvSpPr>
        <p:spPr>
          <a:xfrm>
            <a:off x="1522412" y="2286000"/>
            <a:ext cx="4234044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GT" sz="2800" dirty="0"/>
              <a:t>Complejo QRS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GT" sz="2800" dirty="0"/>
              <a:t>Picos 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GT" sz="2800" dirty="0"/>
              <a:t>Derivada de la señal ECG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GT" sz="2800" dirty="0"/>
              <a:t>Obtención de picos R</a:t>
            </a:r>
          </a:p>
        </p:txBody>
      </p:sp>
    </p:spTree>
    <p:extLst>
      <p:ext uri="{BB962C8B-B14F-4D97-AF65-F5344CB8AC3E}">
        <p14:creationId xmlns:p14="http://schemas.microsoft.com/office/powerpoint/2010/main" val="45420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F552E6-035E-5B6F-FBF6-9B9BFA396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GT" dirty="0"/>
              <a:t>Análisis de señales fisiológicas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329EC79-C71B-85DB-217E-DDEA366173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8883" y="1701797"/>
            <a:ext cx="4875529" cy="4165603"/>
          </a:xfrm>
        </p:spPr>
        <p:txBody>
          <a:bodyPr/>
          <a:lstStyle/>
          <a:p>
            <a:r>
              <a:rPr lang="es-GT" dirty="0"/>
              <a:t>Análisis en el dominio del tiempo</a:t>
            </a:r>
          </a:p>
          <a:p>
            <a:r>
              <a:rPr lang="es-GT" dirty="0"/>
              <a:t>Análisis en el dominio de la frecuencia</a:t>
            </a:r>
          </a:p>
          <a:p>
            <a:r>
              <a:rPr lang="es-GT" dirty="0"/>
              <a:t>Análisis no lineales</a:t>
            </a:r>
          </a:p>
          <a:p>
            <a:pPr marL="0" indent="0">
              <a:buNone/>
            </a:pPr>
            <a:endParaRPr lang="es-GT" dirty="0"/>
          </a:p>
          <a:p>
            <a:endParaRPr lang="es-GT" dirty="0"/>
          </a:p>
          <a:p>
            <a:endParaRPr lang="es-GT" dirty="0"/>
          </a:p>
          <a:p>
            <a:endParaRPr lang="es-GT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4CC4EBC-BD4E-9CA0-0219-22AAF164B2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6823" y="622300"/>
            <a:ext cx="3594847" cy="1955798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5C0B3BF1-8659-41EF-2003-B3E92B93D37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5284" y="4648200"/>
            <a:ext cx="4459128" cy="1776889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8C18FA62-8141-035C-0846-6D582B0874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3212" y="3326508"/>
            <a:ext cx="2935129" cy="2643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544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387F17FA-512F-4530-F543-176CE69628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84048" y="1530991"/>
            <a:ext cx="3195638" cy="1885651"/>
          </a:xfr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A1287023-8894-81A9-3BDC-46CCA2A911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4048" y="3733487"/>
            <a:ext cx="3195638" cy="2012017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E13727BF-8C1F-F3B8-8A2C-0F54D65E04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5412" y="1541081"/>
            <a:ext cx="2615762" cy="1962874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1A32CDA0-631D-0D01-D1DB-C49F9434ED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5412" y="3810712"/>
            <a:ext cx="2615762" cy="193479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5EAB103C-BF09-0B74-45E3-2655935BFB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7612" y="152400"/>
            <a:ext cx="10360501" cy="801688"/>
          </a:xfrm>
        </p:spPr>
        <p:txBody>
          <a:bodyPr anchor="b">
            <a:normAutofit/>
          </a:bodyPr>
          <a:lstStyle/>
          <a:p>
            <a:r>
              <a:rPr lang="es-GT" dirty="0"/>
              <a:t>Gráfico de Poincaré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20242259-DE94-CCA4-24F9-3C70A87112FE}"/>
              </a:ext>
            </a:extLst>
          </p:cNvPr>
          <p:cNvSpPr txBox="1"/>
          <p:nvPr/>
        </p:nvSpPr>
        <p:spPr>
          <a:xfrm>
            <a:off x="3493648" y="956017"/>
            <a:ext cx="21085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GT" sz="2800" dirty="0"/>
              <a:t>Experimental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C1557011-FBF4-555D-15E6-AB3C1CBCDBFE}"/>
              </a:ext>
            </a:extLst>
          </p:cNvPr>
          <p:cNvSpPr txBox="1"/>
          <p:nvPr/>
        </p:nvSpPr>
        <p:spPr>
          <a:xfrm>
            <a:off x="7163379" y="956017"/>
            <a:ext cx="12398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GT" sz="2800" dirty="0"/>
              <a:t>Teórico</a:t>
            </a:r>
          </a:p>
        </p:txBody>
      </p:sp>
    </p:spTree>
    <p:extLst>
      <p:ext uri="{BB962C8B-B14F-4D97-AF65-F5344CB8AC3E}">
        <p14:creationId xmlns:p14="http://schemas.microsoft.com/office/powerpoint/2010/main" val="860883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410EC3-1E1A-BFE2-2CA1-E774EE9396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Algoritmo para la clasificación de latidos del corazón</a:t>
            </a:r>
            <a:endParaRPr lang="es-GT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6490B84-5954-9628-12F1-727CBD83A4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GT" dirty="0"/>
              <a:t>Método diferencial de frecuencia cardiaca</a:t>
            </a:r>
          </a:p>
          <a:p>
            <a:endParaRPr lang="es-GT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6B5E1B3-437D-48E6-102C-DE9FE20035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9658" y="3124200"/>
            <a:ext cx="6838950" cy="111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153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D53C2E-A170-3022-4D1C-B0D58F66C5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1223963"/>
          </a:xfrm>
        </p:spPr>
        <p:txBody>
          <a:bodyPr anchor="b">
            <a:normAutofit/>
          </a:bodyPr>
          <a:lstStyle/>
          <a:p>
            <a:r>
              <a:rPr lang="es-GT" dirty="0"/>
              <a:t>Obtención de vector de características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81FEE2D-1C8F-D1D6-344B-8230922A18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8883" y="2841276"/>
            <a:ext cx="5078677" cy="2196527"/>
          </a:xfrm>
          <a:prstGeom prst="rect">
            <a:avLst/>
          </a:prstGeom>
          <a:noFill/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BABD268-075E-A783-29CB-F5346F930E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00707" y="1706880"/>
            <a:ext cx="5078677" cy="4465320"/>
          </a:xfrm>
        </p:spPr>
        <p:txBody>
          <a:bodyPr>
            <a:normAutofit/>
          </a:bodyPr>
          <a:lstStyle/>
          <a:p>
            <a:r>
              <a:rPr lang="es-GT" dirty="0"/>
              <a:t>Combinación entre gráfico de Poincaré y el método diferencial de frecuencia cardiaca obtenemos las características deseadas.</a:t>
            </a:r>
          </a:p>
          <a:p>
            <a:r>
              <a:rPr lang="es-GT" dirty="0"/>
              <a:t> Se ha demostrado que mediante este método se puede detectar un suceso de 60 </a:t>
            </a:r>
            <a:r>
              <a:rPr lang="es-GT" dirty="0" err="1"/>
              <a:t>segs</a:t>
            </a:r>
            <a:r>
              <a:rPr lang="es-GT" dirty="0"/>
              <a:t> a 20 </a:t>
            </a:r>
            <a:r>
              <a:rPr lang="es-GT" dirty="0" err="1"/>
              <a:t>segs</a:t>
            </a:r>
            <a:r>
              <a:rPr lang="es-GT" dirty="0"/>
              <a:t> antes de que suceda.</a:t>
            </a:r>
          </a:p>
        </p:txBody>
      </p:sp>
    </p:spTree>
    <p:extLst>
      <p:ext uri="{BB962C8B-B14F-4D97-AF65-F5344CB8AC3E}">
        <p14:creationId xmlns:p14="http://schemas.microsoft.com/office/powerpoint/2010/main" val="2203694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27ADCC-1502-D944-0BE7-516C20CA9F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1223963"/>
          </a:xfrm>
        </p:spPr>
        <p:txBody>
          <a:bodyPr anchor="b">
            <a:normAutofit/>
          </a:bodyPr>
          <a:lstStyle/>
          <a:p>
            <a:r>
              <a:rPr lang="es-GT" dirty="0"/>
              <a:t>Aprendizaje automático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FD4BD8E-1821-FBFA-0B95-3F06BA91542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18883" y="1706880"/>
            <a:ext cx="5078677" cy="4465320"/>
          </a:xfrm>
        </p:spPr>
        <p:txBody>
          <a:bodyPr>
            <a:normAutofit/>
          </a:bodyPr>
          <a:lstStyle/>
          <a:p>
            <a:r>
              <a:rPr lang="es-GT" dirty="0"/>
              <a:t>Regresión logística presentó mejores resultados </a:t>
            </a:r>
          </a:p>
          <a:p>
            <a:r>
              <a:rPr lang="es-GT" dirty="0"/>
              <a:t>Se logra clasificar con un 93% de precisión entre estado en reposo y estado de actividad física.</a:t>
            </a:r>
          </a:p>
          <a:p>
            <a:endParaRPr lang="es-GT" dirty="0"/>
          </a:p>
          <a:p>
            <a:endParaRPr lang="es-GT" dirty="0"/>
          </a:p>
        </p:txBody>
      </p:sp>
      <p:pic>
        <p:nvPicPr>
          <p:cNvPr id="5122" name="Picture 2" descr="Develop a Logistic Regression Machine Learning Model | by Haq Nawaz | Dev  Genius">
            <a:extLst>
              <a:ext uri="{FF2B5EF4-FFF2-40B4-BE49-F238E27FC236}">
                <a16:creationId xmlns:a16="http://schemas.microsoft.com/office/drawing/2014/main" id="{BF96750F-BEBE-3F67-C083-5F2CB423F0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00707" y="2542904"/>
            <a:ext cx="5078677" cy="2793271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3075929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9E4EE1-0A49-08A9-8E66-6684E58A0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1223963"/>
          </a:xfrm>
        </p:spPr>
        <p:txBody>
          <a:bodyPr anchor="b">
            <a:normAutofit/>
          </a:bodyPr>
          <a:lstStyle/>
          <a:p>
            <a:r>
              <a:rPr lang="es-GT" dirty="0"/>
              <a:t>RESUMEN</a:t>
            </a:r>
            <a:endParaRPr 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002CCED8-18F1-4343-4F38-BFD7DB2A42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18883" y="1706880"/>
            <a:ext cx="10360501" cy="4465320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s-GT" sz="2400" dirty="0"/>
              <a:t>El presente trabajo muestra la creación un modo de funcionamiento automático replicando el funcionamiento del modelo comercial </a:t>
            </a:r>
            <a:r>
              <a:rPr lang="es-GT" sz="2400" dirty="0" err="1"/>
              <a:t>AspireSR</a:t>
            </a:r>
            <a:r>
              <a:rPr lang="es-GT" sz="2400" dirty="0"/>
              <a:t> 106 de la empresa </a:t>
            </a:r>
            <a:r>
              <a:rPr lang="es-GT" sz="2400" dirty="0" err="1"/>
              <a:t>LivaNova</a:t>
            </a:r>
            <a:r>
              <a:rPr lang="es-GT" sz="2400" dirty="0"/>
              <a:t>. También la caracterización y validación el modulo de estimulación de nervio vago y su varilla programadora.</a:t>
            </a:r>
          </a:p>
          <a:p>
            <a:pPr marL="0" indent="0" algn="just">
              <a:buNone/>
            </a:pPr>
            <a:r>
              <a:rPr lang="es-GT" sz="2400" dirty="0"/>
              <a:t>El modo automático es capaz de diferenciar dos estados de actividad física de las personas por medio de lectura y análisis en tiempo real de electrocardiogramas, siendo capaz de enviar una señal para activar la estimulación del nervio vago cuando se detecte cierto estado de actividad física.</a:t>
            </a:r>
          </a:p>
          <a:p>
            <a:pPr marL="0" indent="0" algn="just">
              <a:buNone/>
            </a:pPr>
            <a:r>
              <a:rPr lang="es-GT" sz="2400" dirty="0"/>
              <a:t>Se caracteriza y valida el envió y recepción de parámetros de la varilla programadora y se caracteriza los tiempos de envió de datos como el consumo eléctrico.</a:t>
            </a:r>
          </a:p>
        </p:txBody>
      </p:sp>
    </p:spTree>
    <p:extLst>
      <p:ext uri="{BB962C8B-B14F-4D97-AF65-F5344CB8AC3E}">
        <p14:creationId xmlns:p14="http://schemas.microsoft.com/office/powerpoint/2010/main" val="2394938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CBF86EF-645E-29EF-D714-51C3490D1E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8882" y="1701800"/>
            <a:ext cx="4062942" cy="2438400"/>
          </a:xfrm>
        </p:spPr>
        <p:txBody>
          <a:bodyPr anchor="b">
            <a:normAutofit/>
          </a:bodyPr>
          <a:lstStyle/>
          <a:p>
            <a:r>
              <a:rPr lang="es-GT" dirty="0"/>
              <a:t>Comunicación RF entre </a:t>
            </a:r>
            <a:r>
              <a:rPr lang="es-GT" dirty="0" err="1"/>
              <a:t>Trinket</a:t>
            </a:r>
            <a:r>
              <a:rPr lang="es-GT" dirty="0"/>
              <a:t> M0 y ESP8266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2204242-8DB9-48CE-1060-6EDB065008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18882" y="4241800"/>
            <a:ext cx="4062942" cy="1930400"/>
          </a:xfrm>
        </p:spPr>
        <p:txBody>
          <a:bodyPr>
            <a:normAutofit/>
          </a:bodyPr>
          <a:lstStyle/>
          <a:p>
            <a:r>
              <a:rPr lang="es-GT" dirty="0"/>
              <a:t>Previamente solo se había logrado con éxito la comunicación RF entre Arduino y ESP8266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4E28F7A-5E4B-6BD9-8185-5FC8B41BA10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07" r="9211"/>
          <a:stretch/>
        </p:blipFill>
        <p:spPr>
          <a:xfrm>
            <a:off x="5484971" y="584200"/>
            <a:ext cx="6094413" cy="5588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73976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B3F2B273-7611-5258-6B76-B9164F544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1223963"/>
          </a:xfrm>
        </p:spPr>
        <p:txBody>
          <a:bodyPr/>
          <a:lstStyle/>
          <a:p>
            <a:r>
              <a:rPr lang="es-GT" dirty="0"/>
              <a:t>Soldadura módulo estimulador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F618DCC-F4B3-08A4-EDEB-898AC8027A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8883" y="1701797"/>
            <a:ext cx="4037329" cy="4462272"/>
          </a:xfrm>
        </p:spPr>
        <p:txBody>
          <a:bodyPr/>
          <a:lstStyle/>
          <a:p>
            <a:r>
              <a:rPr lang="es-GT" dirty="0"/>
              <a:t>Soldadura por medio de pistola de calor</a:t>
            </a:r>
          </a:p>
          <a:p>
            <a:r>
              <a:rPr lang="es-GT" dirty="0"/>
              <a:t>Soldadura con horno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CFCED0B0-F689-A3E7-2548-E6DBCD37A7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6161" y="473071"/>
            <a:ext cx="3579243" cy="2512733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102A02BC-35AB-52BD-6500-933D07F7846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22" b="28889"/>
          <a:stretch/>
        </p:blipFill>
        <p:spPr>
          <a:xfrm>
            <a:off x="7353518" y="3184901"/>
            <a:ext cx="3881887" cy="3048000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B8F8DF02-A8A0-B173-265F-8A30AF2C57C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5307" y="3184901"/>
            <a:ext cx="2325906" cy="3048000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B1334BA9-992A-B75E-091B-F05B59C16E26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41" b="10628"/>
          <a:stretch/>
        </p:blipFill>
        <p:spPr>
          <a:xfrm>
            <a:off x="1691916" y="3184901"/>
            <a:ext cx="2732772" cy="3026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308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9E4EE1-0A49-08A9-8E66-6684E58A0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1223963"/>
          </a:xfrm>
        </p:spPr>
        <p:txBody>
          <a:bodyPr anchor="b">
            <a:normAutofit/>
          </a:bodyPr>
          <a:lstStyle/>
          <a:p>
            <a:r>
              <a:rPr lang="es-GT"/>
              <a:t>RESULTADOS</a:t>
            </a:r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1DC301D-8A77-D21A-EA61-7F5C8FA54D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8883" y="1701797"/>
            <a:ext cx="10360501" cy="4462272"/>
          </a:xfrm>
        </p:spPr>
        <p:txBody>
          <a:bodyPr/>
          <a:lstStyle/>
          <a:p>
            <a:r>
              <a:rPr lang="es-GT" dirty="0"/>
              <a:t>Obtención de características de un ECG por medio de algoritmo de clasificación del ritmo cardiaco y análisis de gráfico de Poincaré.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800F9C8-1080-264C-BFC2-E22D9883E1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904" y="2873066"/>
            <a:ext cx="3824287" cy="3392602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AD9EA099-65A6-22AE-BAC4-82BDFC0B30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2319" y="2974664"/>
            <a:ext cx="3392602" cy="3392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319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9E4EE1-0A49-08A9-8E66-6684E58A0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02494" y="2947466"/>
            <a:ext cx="6983835" cy="963068"/>
          </a:xfrm>
        </p:spPr>
        <p:txBody>
          <a:bodyPr anchor="b">
            <a:normAutofit/>
          </a:bodyPr>
          <a:lstStyle/>
          <a:p>
            <a:pPr algn="ctr"/>
            <a:r>
              <a:rPr lang="es-GT" dirty="0"/>
              <a:t>Resultados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6325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9E4EE1-0A49-08A9-8E66-6684E58A0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1223963"/>
          </a:xfrm>
        </p:spPr>
        <p:txBody>
          <a:bodyPr anchor="b">
            <a:normAutofit/>
          </a:bodyPr>
          <a:lstStyle/>
          <a:p>
            <a:r>
              <a:rPr lang="es-GT"/>
              <a:t>RESULTADOS</a:t>
            </a:r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1DC301D-8A77-D21A-EA61-7F5C8FA54D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8883" y="1701797"/>
            <a:ext cx="4646929" cy="4462272"/>
          </a:xfrm>
        </p:spPr>
        <p:txBody>
          <a:bodyPr/>
          <a:lstStyle/>
          <a:p>
            <a:r>
              <a:rPr lang="es-GT" dirty="0"/>
              <a:t>Clasificación entre estado en reposo y</a:t>
            </a:r>
            <a:r>
              <a:rPr lang="en-US" dirty="0"/>
              <a:t> </a:t>
            </a:r>
            <a:r>
              <a:rPr lang="es-GT" dirty="0"/>
              <a:t>estado</a:t>
            </a:r>
            <a:r>
              <a:rPr lang="en-US" dirty="0"/>
              <a:t> de </a:t>
            </a:r>
            <a:r>
              <a:rPr lang="es-GT" dirty="0"/>
              <a:t>actividad</a:t>
            </a:r>
            <a:r>
              <a:rPr lang="en-US" dirty="0"/>
              <a:t> </a:t>
            </a:r>
            <a:r>
              <a:rPr lang="es-GT" dirty="0"/>
              <a:t>física</a:t>
            </a:r>
            <a:r>
              <a:rPr lang="en-US" dirty="0"/>
              <a:t>, </a:t>
            </a:r>
            <a:r>
              <a:rPr lang="en-US" dirty="0" err="1"/>
              <a:t>por</a:t>
            </a:r>
            <a:r>
              <a:rPr lang="en-US" dirty="0"/>
              <a:t> medio de </a:t>
            </a:r>
            <a:r>
              <a:rPr lang="en-US" dirty="0" err="1"/>
              <a:t>aprendizaje</a:t>
            </a:r>
            <a:r>
              <a:rPr lang="en-US" dirty="0"/>
              <a:t> </a:t>
            </a:r>
            <a:r>
              <a:rPr lang="en-US" dirty="0" err="1"/>
              <a:t>automático</a:t>
            </a:r>
            <a:r>
              <a:rPr lang="en-US" dirty="0"/>
              <a:t>.</a:t>
            </a:r>
          </a:p>
          <a:p>
            <a:r>
              <a:rPr lang="en-US" dirty="0"/>
              <a:t>La </a:t>
            </a:r>
            <a:r>
              <a:rPr lang="en-US" dirty="0" err="1"/>
              <a:t>clasi</a:t>
            </a:r>
            <a:r>
              <a:rPr lang="es-GT" dirty="0" err="1"/>
              <a:t>ficación</a:t>
            </a:r>
            <a:r>
              <a:rPr lang="es-GT" dirty="0"/>
              <a:t> tiene una precisión del 93%.</a:t>
            </a:r>
          </a:p>
          <a:p>
            <a:endParaRPr lang="en-US" dirty="0"/>
          </a:p>
          <a:p>
            <a:endParaRPr lang="es-GT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A78C51DD-22C2-07F3-C73D-BD5EF2E340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4412" y="735804"/>
            <a:ext cx="5739579" cy="576263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BE1634E6-66F5-56D4-E5FB-1BBC696954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3014" y="1378681"/>
            <a:ext cx="4961484" cy="576263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414B11E7-EB59-262E-5FD0-8146553961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9213" y="2590800"/>
            <a:ext cx="4069086" cy="3051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078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B368C0-9596-D25E-1B8D-AFA8002F6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GT" dirty="0"/>
              <a:t>Señal PWM del modulo estimulador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04E22D79-513F-B623-3B9E-61FC8DD1F3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0012" y="2061318"/>
            <a:ext cx="4812771" cy="2887663"/>
          </a:xfr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5DCEDD26-53ED-92CE-877A-8CF9B6E4FA5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1612" y="1714500"/>
            <a:ext cx="4572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021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E523398-CCA3-2B74-97D2-FFA598B31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GT" dirty="0"/>
              <a:t>Comunicación RF e Interfaz gráfica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178EAB16-C477-345D-4066-9F43C52DBF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0012" y="1752600"/>
            <a:ext cx="4260358" cy="4462463"/>
          </a:xfr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0F260ABA-CCE1-1B9F-AB3E-CCFE0B3C18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5656" y="1981200"/>
            <a:ext cx="5714679" cy="368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714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9E4EE1-0A49-08A9-8E66-6684E58A0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1223963"/>
          </a:xfrm>
        </p:spPr>
        <p:txBody>
          <a:bodyPr anchor="b">
            <a:normAutofit/>
          </a:bodyPr>
          <a:lstStyle/>
          <a:p>
            <a:r>
              <a:rPr lang="es-GT" dirty="0"/>
              <a:t>CONCLUSIONES</a:t>
            </a:r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3214C08-ECCC-0554-9D86-9B899D5082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8883" y="1701797"/>
            <a:ext cx="10360501" cy="4462272"/>
          </a:xfrm>
        </p:spPr>
        <p:txBody>
          <a:bodyPr>
            <a:normAutofit fontScale="92500" lnSpcReduction="10000"/>
          </a:bodyPr>
          <a:lstStyle/>
          <a:p>
            <a:r>
              <a:rPr lang="es-ES" dirty="0"/>
              <a:t>Se logró el sistema de operación automático para la detección de estados de una persona.</a:t>
            </a:r>
          </a:p>
          <a:p>
            <a:r>
              <a:rPr lang="es-ES" dirty="0"/>
              <a:t>Se validó el funcionamiento de la interfaz gráfica de la varilla programadora.</a:t>
            </a:r>
          </a:p>
          <a:p>
            <a:r>
              <a:rPr lang="es-ES" dirty="0"/>
              <a:t>Se validó el funcionamiento de la pantalla LCD para brindar el código a ingresar en la interfaz gráfica de la varilla programadora.</a:t>
            </a:r>
          </a:p>
          <a:p>
            <a:r>
              <a:rPr lang="es-ES" dirty="0"/>
              <a:t>Se logró la clasificación de señales ECG por medio de técnicas de aprendizaje automático.</a:t>
            </a:r>
          </a:p>
          <a:p>
            <a:r>
              <a:rPr lang="es-ES" dirty="0"/>
              <a:t>Se validó la comunicación RF entre ES8266 y </a:t>
            </a:r>
            <a:r>
              <a:rPr lang="es-ES" dirty="0" err="1"/>
              <a:t>Trinket</a:t>
            </a:r>
            <a:r>
              <a:rPr lang="es-ES" dirty="0"/>
              <a:t> M0, consecuentemente el envió y recepción de parámetros de ambas vías.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7462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9E4EE1-0A49-08A9-8E66-6684E58A0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1223963"/>
          </a:xfrm>
        </p:spPr>
        <p:txBody>
          <a:bodyPr anchor="b">
            <a:normAutofit/>
          </a:bodyPr>
          <a:lstStyle/>
          <a:p>
            <a:r>
              <a:rPr lang="es-GT" dirty="0"/>
              <a:t>RECOMENDACIONES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3214C08-ECCC-0554-9D86-9B899D5082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8883" y="1701797"/>
            <a:ext cx="10360501" cy="4462272"/>
          </a:xfrm>
        </p:spPr>
        <p:txBody>
          <a:bodyPr>
            <a:normAutofit/>
          </a:bodyPr>
          <a:lstStyle/>
          <a:p>
            <a:r>
              <a:rPr lang="es-ES" dirty="0"/>
              <a:t>Se recomienda buscar nuevas características para una mejor asertividad en el aprendizaje automático.</a:t>
            </a:r>
          </a:p>
          <a:p>
            <a:r>
              <a:rPr lang="es-ES" dirty="0"/>
              <a:t> Se recomienda desarrollar un dispositivo que funcione como </a:t>
            </a:r>
            <a:r>
              <a:rPr lang="es-ES" dirty="0" err="1"/>
              <a:t>bootloader</a:t>
            </a:r>
            <a:r>
              <a:rPr lang="es-ES" dirty="0"/>
              <a:t> para la programación de ATSAMD21E18 y de esta manera sacrificar </a:t>
            </a:r>
            <a:r>
              <a:rPr lang="es-ES" dirty="0" err="1"/>
              <a:t>Trinket</a:t>
            </a:r>
            <a:r>
              <a:rPr lang="es-ES" dirty="0"/>
              <a:t> M0 para la programación del mismo.</a:t>
            </a:r>
          </a:p>
          <a:p>
            <a:r>
              <a:rPr lang="es-ES" dirty="0"/>
              <a:t> Se recomienda la fabricación de nuevas placas para el estimulador del nervio vago.</a:t>
            </a:r>
          </a:p>
          <a:p>
            <a:r>
              <a:rPr lang="es-ES" dirty="0"/>
              <a:t> Se recomienda verificar el funcionamiento de todas las partes por separado y luego proceder a probarlas en conjunto.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1337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9E4EE1-0A49-08A9-8E66-6684E58A0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8882" y="228600"/>
            <a:ext cx="10360501" cy="660400"/>
          </a:xfrm>
        </p:spPr>
        <p:txBody>
          <a:bodyPr anchor="b">
            <a:normAutofit/>
          </a:bodyPr>
          <a:lstStyle/>
          <a:p>
            <a:r>
              <a:rPr lang="es-GT" dirty="0"/>
              <a:t>REFERENCIAS BIBLIOGRÁFICAS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CF637AC-AFCF-7357-51C8-5C848FE77E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8883" y="889000"/>
            <a:ext cx="10360501" cy="5275069"/>
          </a:xfrm>
        </p:spPr>
        <p:txBody>
          <a:bodyPr>
            <a:normAutofit fontScale="40000" lnSpcReduction="20000"/>
          </a:bodyPr>
          <a:lstStyle/>
          <a:p>
            <a:r>
              <a:rPr lang="en-US" dirty="0" err="1"/>
              <a:t>Livanova</a:t>
            </a:r>
            <a:r>
              <a:rPr lang="en-US" dirty="0"/>
              <a:t> VNS Una </a:t>
            </a:r>
            <a:r>
              <a:rPr lang="en-US" dirty="0" err="1"/>
              <a:t>Introducción</a:t>
            </a:r>
            <a:r>
              <a:rPr lang="en-US" dirty="0"/>
              <a:t> a VNS Therapy, </a:t>
            </a:r>
            <a:r>
              <a:rPr lang="en-US" dirty="0" err="1"/>
              <a:t>sep.</a:t>
            </a:r>
            <a:r>
              <a:rPr lang="en-US" dirty="0"/>
              <a:t> de 2018. </a:t>
            </a:r>
            <a:r>
              <a:rPr lang="en-US" dirty="0" err="1"/>
              <a:t>dirección</a:t>
            </a:r>
            <a:r>
              <a:rPr lang="en-US" dirty="0"/>
              <a:t>: https : / / www . </a:t>
            </a:r>
            <a:r>
              <a:rPr lang="en-US" dirty="0" err="1"/>
              <a:t>livanova</a:t>
            </a:r>
            <a:r>
              <a:rPr lang="en-US" dirty="0"/>
              <a:t> . com / epilepsy - </a:t>
            </a:r>
            <a:r>
              <a:rPr lang="en-US" dirty="0" err="1"/>
              <a:t>vnstherapy</a:t>
            </a:r>
            <a:r>
              <a:rPr lang="en-US" dirty="0"/>
              <a:t> / </a:t>
            </a:r>
            <a:r>
              <a:rPr lang="en-US" dirty="0" err="1"/>
              <a:t>getmedia</a:t>
            </a:r>
            <a:r>
              <a:rPr lang="en-US" dirty="0"/>
              <a:t> / 6fd40c67 - 3089 - 4a2b - b41a-9f3f2b3dd3cc/introduction-to-vns-therapy-spanish.pdf.</a:t>
            </a:r>
          </a:p>
          <a:p>
            <a:r>
              <a:rPr lang="en-US" dirty="0" err="1"/>
              <a:t>AspireSR</a:t>
            </a:r>
            <a:r>
              <a:rPr lang="en-US" dirty="0"/>
              <a:t> All the benefits of previous generations of VNS Therapy. </a:t>
            </a:r>
            <a:r>
              <a:rPr lang="en-US" dirty="0" err="1"/>
              <a:t>dirección</a:t>
            </a:r>
            <a:r>
              <a:rPr lang="en-US" dirty="0"/>
              <a:t>: https: //epilepsyswo.ca/wp-content/uploads/2019/05/AspireSRFAQ.pdf.</a:t>
            </a:r>
          </a:p>
          <a:p>
            <a:r>
              <a:rPr lang="en-US" dirty="0" err="1"/>
              <a:t>Epilepsia</a:t>
            </a:r>
            <a:r>
              <a:rPr lang="en-US" dirty="0"/>
              <a:t>: MedlinePlus </a:t>
            </a:r>
            <a:r>
              <a:rPr lang="en-US" dirty="0" err="1"/>
              <a:t>enciclopedia</a:t>
            </a:r>
            <a:r>
              <a:rPr lang="en-US" dirty="0"/>
              <a:t> </a:t>
            </a:r>
            <a:r>
              <a:rPr lang="en-US" dirty="0" err="1"/>
              <a:t>médica</a:t>
            </a:r>
            <a:r>
              <a:rPr lang="en-US" dirty="0"/>
              <a:t>, es. </a:t>
            </a:r>
            <a:r>
              <a:rPr lang="en-US" dirty="0" err="1"/>
              <a:t>dirección</a:t>
            </a:r>
            <a:r>
              <a:rPr lang="en-US" dirty="0"/>
              <a:t>: https : / / </a:t>
            </a:r>
            <a:r>
              <a:rPr lang="en-US" dirty="0" err="1"/>
              <a:t>medlineplus</a:t>
            </a:r>
            <a:r>
              <a:rPr lang="en-US" dirty="0"/>
              <a:t> . gov/</a:t>
            </a:r>
            <a:r>
              <a:rPr lang="en-US" dirty="0" err="1"/>
              <a:t>spanish</a:t>
            </a:r>
            <a:r>
              <a:rPr lang="en-US" dirty="0"/>
              <a:t>/</a:t>
            </a:r>
            <a:r>
              <a:rPr lang="en-US" dirty="0" err="1"/>
              <a:t>ency</a:t>
            </a:r>
            <a:r>
              <a:rPr lang="en-US" dirty="0"/>
              <a:t>/article/000694.htm (</a:t>
            </a:r>
            <a:r>
              <a:rPr lang="en-US" dirty="0" err="1"/>
              <a:t>visitado</a:t>
            </a:r>
            <a:r>
              <a:rPr lang="en-US" dirty="0"/>
              <a:t> 09-05-2022).</a:t>
            </a:r>
          </a:p>
          <a:p>
            <a:r>
              <a:rPr lang="es-ES" dirty="0"/>
              <a:t>R. J. Figueroa, “Integración y Mejora de un Prototipo de Estimulador del Nervio Vago y su Varilla de Programación Inalámbrica para el Tratamiento de Epilepsia Fármaco Resistente - Fase III,” 2022.</a:t>
            </a:r>
          </a:p>
          <a:p>
            <a:r>
              <a:rPr lang="en-US" dirty="0"/>
              <a:t>E. Task Force of the European Society of Cardiology the North American Society of Pacing, “Heart Rate Variability,” Circulation, vol. 93, </a:t>
            </a:r>
            <a:r>
              <a:rPr lang="en-US" dirty="0" err="1"/>
              <a:t>n.o</a:t>
            </a:r>
            <a:r>
              <a:rPr lang="en-US" dirty="0"/>
              <a:t> 5, </a:t>
            </a:r>
            <a:r>
              <a:rPr lang="en-US" dirty="0" err="1"/>
              <a:t>págs</a:t>
            </a:r>
            <a:r>
              <a:rPr lang="en-US" dirty="0"/>
              <a:t>. 1043-1065, mar. de 1996, Publisher: American Heart Association. </a:t>
            </a:r>
            <a:r>
              <a:rPr lang="en-US" dirty="0" err="1"/>
              <a:t>doi</a:t>
            </a:r>
            <a:r>
              <a:rPr lang="en-US" dirty="0"/>
              <a:t>: 10 . 1161 / 01 . CIR . 93 . 5 . 1043. </a:t>
            </a:r>
            <a:r>
              <a:rPr lang="en-US" dirty="0" err="1"/>
              <a:t>dirección</a:t>
            </a:r>
            <a:r>
              <a:rPr lang="en-US" dirty="0"/>
              <a:t>: https://www.ahajournals.org/doi/full/10.1161/01.cir.93.5.1043 (</a:t>
            </a:r>
            <a:r>
              <a:rPr lang="en-US" dirty="0" err="1"/>
              <a:t>visitado</a:t>
            </a:r>
            <a:r>
              <a:rPr lang="en-US" dirty="0"/>
              <a:t> 02-12-2022). </a:t>
            </a:r>
          </a:p>
          <a:p>
            <a:r>
              <a:rPr lang="en-US" dirty="0"/>
              <a:t>S. K. </a:t>
            </a:r>
            <a:r>
              <a:rPr lang="en-US" dirty="0" err="1"/>
              <a:t>Ghatak</a:t>
            </a:r>
            <a:r>
              <a:rPr lang="en-US" dirty="0"/>
              <a:t> y S. Aditya, </a:t>
            </a:r>
            <a:r>
              <a:rPr lang="en-US" dirty="0" err="1"/>
              <a:t>Poincaré</a:t>
            </a:r>
            <a:r>
              <a:rPr lang="en-US" dirty="0"/>
              <a:t> parameters and principal component analysis of Heart rate variability of subjects with health disorder, arXiv:1802.10289 [physics], </a:t>
            </a:r>
            <a:r>
              <a:rPr lang="en-US" dirty="0" err="1"/>
              <a:t>feb.</a:t>
            </a:r>
            <a:r>
              <a:rPr lang="en-US" dirty="0"/>
              <a:t> de 2018. </a:t>
            </a:r>
            <a:r>
              <a:rPr lang="en-US" dirty="0" err="1"/>
              <a:t>dirección</a:t>
            </a:r>
            <a:r>
              <a:rPr lang="en-US" dirty="0"/>
              <a:t>: http://arxiv.org/abs/1802.10289 (</a:t>
            </a:r>
            <a:r>
              <a:rPr lang="en-US" dirty="0" err="1"/>
              <a:t>visitado</a:t>
            </a:r>
            <a:r>
              <a:rPr lang="en-US" dirty="0"/>
              <a:t> 27-09-2022).</a:t>
            </a:r>
          </a:p>
          <a:p>
            <a:r>
              <a:rPr lang="en-US" dirty="0"/>
              <a:t>J. </a:t>
            </a:r>
            <a:r>
              <a:rPr lang="en-US" dirty="0" err="1"/>
              <a:t>Piskorski</a:t>
            </a:r>
            <a:r>
              <a:rPr lang="en-US" dirty="0"/>
              <a:t> y P. </a:t>
            </a:r>
            <a:r>
              <a:rPr lang="en-US" dirty="0" err="1"/>
              <a:t>Guzik</a:t>
            </a:r>
            <a:r>
              <a:rPr lang="en-US" dirty="0"/>
              <a:t>, “Filtering </a:t>
            </a:r>
            <a:r>
              <a:rPr lang="en-US" dirty="0" err="1"/>
              <a:t>Poincaré</a:t>
            </a:r>
            <a:r>
              <a:rPr lang="en-US" dirty="0"/>
              <a:t> plots,” </a:t>
            </a:r>
            <a:r>
              <a:rPr lang="en-US" dirty="0" err="1"/>
              <a:t>en</a:t>
            </a:r>
            <a:r>
              <a:rPr lang="en-US" dirty="0"/>
              <a:t>, Publisher: ICHB PAS Poznan Supercomputing and Networking Center. </a:t>
            </a:r>
            <a:r>
              <a:rPr lang="en-US" dirty="0" err="1"/>
              <a:t>doi</a:t>
            </a:r>
            <a:r>
              <a:rPr lang="en-US" dirty="0"/>
              <a:t>: 10.12921/CMST.2005.11.01.39-48. </a:t>
            </a:r>
            <a:r>
              <a:rPr lang="en-US" dirty="0" err="1"/>
              <a:t>dirección</a:t>
            </a:r>
            <a:r>
              <a:rPr lang="en-US" dirty="0"/>
              <a:t>: http://www.cmst.eu/articles/filtering- </a:t>
            </a:r>
            <a:r>
              <a:rPr lang="en-US" dirty="0" err="1"/>
              <a:t>poincare</a:t>
            </a:r>
            <a:r>
              <a:rPr lang="en-US" dirty="0"/>
              <a:t>- plots (</a:t>
            </a:r>
            <a:r>
              <a:rPr lang="en-US" dirty="0" err="1"/>
              <a:t>visitado</a:t>
            </a:r>
            <a:r>
              <a:rPr lang="en-US" dirty="0"/>
              <a:t> 02-12-2022).</a:t>
            </a:r>
          </a:p>
          <a:p>
            <a:r>
              <a:rPr lang="en-US" dirty="0"/>
              <a:t>J. Jeppesen, S. </a:t>
            </a:r>
            <a:r>
              <a:rPr lang="en-US" dirty="0" err="1"/>
              <a:t>Beniczky</a:t>
            </a:r>
            <a:r>
              <a:rPr lang="en-US" dirty="0"/>
              <a:t>, P. Johansen, P. </a:t>
            </a:r>
            <a:r>
              <a:rPr lang="en-US" dirty="0" err="1"/>
              <a:t>Sidenius</a:t>
            </a:r>
            <a:r>
              <a:rPr lang="en-US" dirty="0"/>
              <a:t> y A. Fuglsang-Frederiksen, “Detection of epileptic seizures with a modified heart rate variability algorithm based on Lorenz plot,” English, Seizure - European Journal of Epilepsy, vol. 24, </a:t>
            </a:r>
            <a:r>
              <a:rPr lang="en-US" dirty="0" err="1"/>
              <a:t>págs</a:t>
            </a:r>
            <a:r>
              <a:rPr lang="en-US" dirty="0"/>
              <a:t>. 1-7, </a:t>
            </a:r>
            <a:r>
              <a:rPr lang="en-US" dirty="0" err="1"/>
              <a:t>ene</a:t>
            </a:r>
            <a:r>
              <a:rPr lang="en-US" dirty="0"/>
              <a:t>. de 2015, Publisher: Elsevier, </a:t>
            </a:r>
            <a:r>
              <a:rPr lang="en-US" dirty="0" err="1"/>
              <a:t>issn</a:t>
            </a:r>
            <a:r>
              <a:rPr lang="en-US" dirty="0"/>
              <a:t>: 1059-1311, 1532-2688. </a:t>
            </a:r>
            <a:r>
              <a:rPr lang="en-US" dirty="0" err="1"/>
              <a:t>doi</a:t>
            </a:r>
            <a:r>
              <a:rPr lang="en-US" dirty="0"/>
              <a:t>: 10 . 1016 / j . seizure . 2014 . 11 . 004. </a:t>
            </a:r>
            <a:r>
              <a:rPr lang="en-US" dirty="0" err="1"/>
              <a:t>dirección</a:t>
            </a:r>
            <a:r>
              <a:rPr lang="en-US" dirty="0"/>
              <a:t>: https : / / www . seizure - journal . com / article / S1059 - 1311(14)00303-3/</a:t>
            </a:r>
            <a:r>
              <a:rPr lang="en-US" dirty="0" err="1"/>
              <a:t>fulltext#relatedArticles</a:t>
            </a:r>
            <a:r>
              <a:rPr lang="en-US" dirty="0"/>
              <a:t> (</a:t>
            </a:r>
            <a:r>
              <a:rPr lang="en-US" dirty="0" err="1"/>
              <a:t>visitado</a:t>
            </a:r>
            <a:r>
              <a:rPr lang="en-US" dirty="0"/>
              <a:t> 25-09-2022).</a:t>
            </a:r>
          </a:p>
          <a:p>
            <a:r>
              <a:rPr lang="en-US" dirty="0"/>
              <a:t>Difference between RR interval and NN interval, </a:t>
            </a:r>
            <a:r>
              <a:rPr lang="en-US" dirty="0" err="1"/>
              <a:t>en</a:t>
            </a:r>
            <a:r>
              <a:rPr lang="en-US" dirty="0"/>
              <a:t>-US. </a:t>
            </a:r>
            <a:r>
              <a:rPr lang="en-US" dirty="0" err="1"/>
              <a:t>dirección</a:t>
            </a:r>
            <a:r>
              <a:rPr lang="en-US" dirty="0"/>
              <a:t>: https://hexoskin. </a:t>
            </a:r>
            <a:r>
              <a:rPr lang="en-US" dirty="0" err="1"/>
              <a:t>zendesk</a:t>
            </a:r>
            <a:r>
              <a:rPr lang="en-US" dirty="0"/>
              <a:t> . com / </a:t>
            </a:r>
            <a:r>
              <a:rPr lang="en-US" dirty="0" err="1"/>
              <a:t>hc</a:t>
            </a:r>
            <a:r>
              <a:rPr lang="en-US" dirty="0"/>
              <a:t> / </a:t>
            </a:r>
            <a:r>
              <a:rPr lang="en-US" dirty="0" err="1"/>
              <a:t>en</a:t>
            </a:r>
            <a:r>
              <a:rPr lang="en-US" dirty="0"/>
              <a:t> - us / articles / 360045123314 - Difference - between - RR - interval-and-NN-interval (</a:t>
            </a:r>
            <a:r>
              <a:rPr lang="en-US" dirty="0" err="1"/>
              <a:t>visitado</a:t>
            </a:r>
            <a:r>
              <a:rPr lang="en-US" dirty="0"/>
              <a:t> 30-11-2022).</a:t>
            </a:r>
          </a:p>
          <a:p>
            <a:r>
              <a:rPr lang="es-ES" dirty="0"/>
              <a:t>C. Cárdenas y J. </a:t>
            </a:r>
            <a:r>
              <a:rPr lang="es-ES" dirty="0" err="1"/>
              <a:t>Ancízar</a:t>
            </a:r>
            <a:r>
              <a:rPr lang="es-ES" dirty="0"/>
              <a:t>, “Eliminación de perturbaciones en señales ECG utilizando filtrado de Kalman implementado en un DSP,” spa, </a:t>
            </a:r>
            <a:r>
              <a:rPr lang="es-ES" dirty="0" err="1"/>
              <a:t>bachelorThesis</a:t>
            </a:r>
            <a:r>
              <a:rPr lang="es-ES" dirty="0"/>
              <a:t>, Pereira : Universidad Tecnológica de Pereira, dic. de 2014. dirección: http://repositorioslatinoamericanos. uchile.cl/</a:t>
            </a:r>
            <a:r>
              <a:rPr lang="es-ES" dirty="0" err="1"/>
              <a:t>handle</a:t>
            </a:r>
            <a:r>
              <a:rPr lang="es-ES" dirty="0"/>
              <a:t>/2250/141362 (visitado 22-11-2022). </a:t>
            </a:r>
            <a:endParaRPr lang="en-US" dirty="0"/>
          </a:p>
          <a:p>
            <a:r>
              <a:rPr lang="en-US" dirty="0"/>
              <a:t>ECG interpretation: Characteristics of the normal ECG (P-wave, QRS complex, ST segment, T-wave), </a:t>
            </a:r>
            <a:r>
              <a:rPr lang="en-US" dirty="0" err="1"/>
              <a:t>en</a:t>
            </a:r>
            <a:r>
              <a:rPr lang="en-US" dirty="0"/>
              <a:t>-US. </a:t>
            </a:r>
            <a:r>
              <a:rPr lang="en-US" dirty="0" err="1"/>
              <a:t>dirección</a:t>
            </a:r>
            <a:r>
              <a:rPr lang="en-US" dirty="0"/>
              <a:t>: https://ecgwaves.com/topic/ecg-normal-pwave-qrs-complex-st-segment-t-wave-j-point/ (</a:t>
            </a:r>
            <a:r>
              <a:rPr lang="en-US" dirty="0" err="1"/>
              <a:t>visitado</a:t>
            </a:r>
            <a:r>
              <a:rPr lang="en-US" dirty="0"/>
              <a:t> 25-11-2022).</a:t>
            </a:r>
          </a:p>
          <a:p>
            <a:r>
              <a:rPr lang="en-US" dirty="0"/>
              <a:t>H. H. P. Staff, Heart rate variability: How it might indicate well-being, </a:t>
            </a:r>
            <a:r>
              <a:rPr lang="en-US" dirty="0" err="1"/>
              <a:t>en</a:t>
            </a:r>
            <a:r>
              <a:rPr lang="en-US" dirty="0"/>
              <a:t>, </a:t>
            </a:r>
            <a:r>
              <a:rPr lang="en-US" dirty="0" err="1"/>
              <a:t>nov.</a:t>
            </a:r>
            <a:r>
              <a:rPr lang="en-US" dirty="0"/>
              <a:t> de 2017. </a:t>
            </a:r>
            <a:r>
              <a:rPr lang="en-US" dirty="0" err="1"/>
              <a:t>dirección</a:t>
            </a:r>
            <a:r>
              <a:rPr lang="en-US" dirty="0"/>
              <a:t>: https://www.health.harvard.edu/blog/heart- rate- variabilitynew-way-track-well-2017112212789 (</a:t>
            </a:r>
            <a:r>
              <a:rPr lang="en-US" dirty="0" err="1"/>
              <a:t>visitado</a:t>
            </a:r>
            <a:r>
              <a:rPr lang="en-US"/>
              <a:t> 30-11-2022).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9920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9E4EE1-0A49-08A9-8E66-6684E58A0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1223963"/>
          </a:xfrm>
        </p:spPr>
        <p:txBody>
          <a:bodyPr anchor="b">
            <a:normAutofit/>
          </a:bodyPr>
          <a:lstStyle/>
          <a:p>
            <a:r>
              <a:rPr lang="es-GT" dirty="0"/>
              <a:t>OBJETIVO GENERAL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3EE23A9-D659-091B-CA81-7EE7073DB8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9646" y="1658138"/>
            <a:ext cx="10209529" cy="1223963"/>
          </a:xfrm>
        </p:spPr>
        <p:txBody>
          <a:bodyPr>
            <a:normAutofit/>
          </a:bodyPr>
          <a:lstStyle/>
          <a:p>
            <a:r>
              <a:rPr lang="es-ES" sz="2400" dirty="0"/>
              <a:t>Caracterizar y validar los módulos de la estimulación del nervio vago y varilla programadora desarrollados en la fase anterior del proyecto, y agregar un modo de operación automático. </a:t>
            </a:r>
            <a:endParaRPr lang="en-US" sz="2400" dirty="0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7AE508E3-3E8E-F59A-D08C-73DF4AC96474}"/>
              </a:ext>
            </a:extLst>
          </p:cNvPr>
          <p:cNvSpPr txBox="1">
            <a:spLocks/>
          </p:cNvSpPr>
          <p:nvPr/>
        </p:nvSpPr>
        <p:spPr>
          <a:xfrm>
            <a:off x="1143396" y="3043240"/>
            <a:ext cx="10360501" cy="771520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GT" dirty="0"/>
              <a:t>OBJETIVOS ESPECÍFICOS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A12BCF6-FEDC-67DB-46D9-23D5930037B6}"/>
              </a:ext>
            </a:extLst>
          </p:cNvPr>
          <p:cNvSpPr txBox="1">
            <a:spLocks/>
          </p:cNvSpPr>
          <p:nvPr/>
        </p:nvSpPr>
        <p:spPr>
          <a:xfrm>
            <a:off x="989647" y="3814760"/>
            <a:ext cx="10209529" cy="2433640"/>
          </a:xfrm>
          <a:prstGeom prst="rect">
            <a:avLst/>
          </a:prstGeom>
        </p:spPr>
        <p:txBody>
          <a:bodyPr vert="horz" lIns="121899" tIns="60949" rIns="121899" bIns="60949" rtlCol="0">
            <a:normAutofit fontScale="85000" lnSpcReduction="20000"/>
          </a:bodyPr>
          <a:lstStyle>
            <a:lvl1pPr marL="304747" indent="-304747" algn="l" defTabSz="1218987" rtl="0" eaLnBrk="1" latinLnBrk="0" hangingPunct="1">
              <a:lnSpc>
                <a:spcPct val="90000"/>
              </a:lnSpc>
              <a:spcBef>
                <a:spcPts val="1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Desarrollar un protocolo de experimentos para evaluar más extensamente el consumo energético y el funcionamiento en general del sistema desarrollado previamente.</a:t>
            </a:r>
          </a:p>
          <a:p>
            <a:r>
              <a:rPr lang="es-ES" dirty="0"/>
              <a:t>Caracterizar el sistema por medio de los datos recopilados en los experimentos de evaluación.</a:t>
            </a:r>
          </a:p>
          <a:p>
            <a:r>
              <a:rPr lang="es-ES" dirty="0"/>
              <a:t>Desarrollar un modo de operación automático para el módulo de estimulación.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2739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Title and Content Layout with Chart</a:t>
            </a:r>
          </a:p>
        </p:txBody>
      </p:sp>
      <p:graphicFrame>
        <p:nvGraphicFramePr>
          <p:cNvPr id="9" name="Content Placeholder 8" descr="Clustered column chart showing the values of 3 series for 4 categories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24724130"/>
              </p:ext>
            </p:extLst>
          </p:nvPr>
        </p:nvGraphicFramePr>
        <p:xfrm>
          <a:off x="1219200" y="1701800"/>
          <a:ext cx="10360025" cy="44624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484811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9E4EE1-0A49-08A9-8E66-6684E58A0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02494" y="228600"/>
            <a:ext cx="6983835" cy="963068"/>
          </a:xfrm>
        </p:spPr>
        <p:txBody>
          <a:bodyPr anchor="b">
            <a:normAutofit/>
          </a:bodyPr>
          <a:lstStyle/>
          <a:p>
            <a:pPr algn="ctr"/>
            <a:r>
              <a:rPr lang="es-GT" dirty="0"/>
              <a:t>INTRODUCCIÓN</a:t>
            </a:r>
            <a:endParaRPr lang="en-US" dirty="0"/>
          </a:p>
        </p:txBody>
      </p:sp>
      <p:pic>
        <p:nvPicPr>
          <p:cNvPr id="1030" name="Picture 6" descr="Epilepsia - Iconos gratis de usuario">
            <a:extLst>
              <a:ext uri="{FF2B5EF4-FFF2-40B4-BE49-F238E27FC236}">
                <a16:creationId xmlns:a16="http://schemas.microsoft.com/office/drawing/2014/main" id="{FD707EAF-53C1-DA18-CC55-108C7D69D2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1724" y="2109519"/>
            <a:ext cx="304800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4062E113-1585-4EF2-F9F3-D39A7FECB080}"/>
              </a:ext>
            </a:extLst>
          </p:cNvPr>
          <p:cNvSpPr txBox="1"/>
          <p:nvPr/>
        </p:nvSpPr>
        <p:spPr>
          <a:xfrm>
            <a:off x="1019508" y="1447800"/>
            <a:ext cx="39624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GT" sz="2000" b="1" dirty="0"/>
              <a:t>Enfermedad</a:t>
            </a:r>
          </a:p>
          <a:p>
            <a:pPr algn="ctr"/>
            <a:r>
              <a:rPr lang="es-GT" sz="2000" dirty="0"/>
              <a:t>Una de las enfermedades neurológicas más comunes del mundo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A4C3CA99-771B-7FC6-5B84-6E916EC2D352}"/>
              </a:ext>
            </a:extLst>
          </p:cNvPr>
          <p:cNvSpPr txBox="1"/>
          <p:nvPr/>
        </p:nvSpPr>
        <p:spPr>
          <a:xfrm>
            <a:off x="7889540" y="1447800"/>
            <a:ext cx="39624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GT" sz="2000" b="1" dirty="0"/>
              <a:t>Tratamientos</a:t>
            </a:r>
          </a:p>
          <a:p>
            <a:pPr algn="ctr"/>
            <a:r>
              <a:rPr lang="es-GT" sz="2000" dirty="0"/>
              <a:t>Fármacos antiepilépticos</a:t>
            </a:r>
            <a:r>
              <a:rPr lang="en-US" sz="2000" dirty="0"/>
              <a:t> que </a:t>
            </a:r>
            <a:r>
              <a:rPr lang="es-GT" sz="2000" dirty="0"/>
              <a:t>eliminan</a:t>
            </a:r>
            <a:r>
              <a:rPr lang="en-US" sz="2000" dirty="0"/>
              <a:t> </a:t>
            </a:r>
            <a:r>
              <a:rPr lang="es-GT" sz="2000" dirty="0"/>
              <a:t>completamente</a:t>
            </a:r>
            <a:r>
              <a:rPr lang="en-US" sz="2000" dirty="0"/>
              <a:t> las </a:t>
            </a:r>
            <a:r>
              <a:rPr lang="es-GT" sz="2000" dirty="0"/>
              <a:t>convulsiones o ayudan a que desaparezcan con el tiempo.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69EFB105-B56C-0F8D-EE95-27BE1F7E2CA6}"/>
              </a:ext>
            </a:extLst>
          </p:cNvPr>
          <p:cNvSpPr txBox="1"/>
          <p:nvPr/>
        </p:nvSpPr>
        <p:spPr>
          <a:xfrm>
            <a:off x="7889540" y="4315362"/>
            <a:ext cx="39624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GT" sz="2000" b="1" dirty="0"/>
              <a:t>Epilepsia refractaria</a:t>
            </a:r>
          </a:p>
          <a:p>
            <a:pPr algn="ctr"/>
            <a:r>
              <a:rPr lang="es-GT" sz="2000" dirty="0"/>
              <a:t>Condición congénita que limita la efectividad de los fármacos antiepilépticos o desarrollan resistencia a los mismo a medida que la epilepsia cambia.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FCE08452-D7B5-49C9-5E51-FD59A12E19E1}"/>
              </a:ext>
            </a:extLst>
          </p:cNvPr>
          <p:cNvSpPr txBox="1"/>
          <p:nvPr/>
        </p:nvSpPr>
        <p:spPr>
          <a:xfrm>
            <a:off x="1019508" y="4319373"/>
            <a:ext cx="39624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GT" sz="2000" b="1" dirty="0"/>
              <a:t>Síntomas</a:t>
            </a:r>
          </a:p>
          <a:p>
            <a:pPr algn="ctr"/>
            <a:r>
              <a:rPr lang="es-GT" sz="2000" dirty="0"/>
              <a:t>Convulsiones, movimientos rápidos del cuerpo, perdida del conocimiento</a:t>
            </a:r>
          </a:p>
        </p:txBody>
      </p:sp>
    </p:spTree>
    <p:extLst>
      <p:ext uri="{BB962C8B-B14F-4D97-AF65-F5344CB8AC3E}">
        <p14:creationId xmlns:p14="http://schemas.microsoft.com/office/powerpoint/2010/main" val="908099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4AB606-457D-D077-D49E-05D83D6551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8883" y="274637"/>
            <a:ext cx="5866129" cy="1223963"/>
          </a:xfrm>
        </p:spPr>
        <p:txBody>
          <a:bodyPr anchor="b">
            <a:normAutofit/>
          </a:bodyPr>
          <a:lstStyle/>
          <a:p>
            <a:r>
              <a:rPr lang="es-GT" dirty="0"/>
              <a:t>Dispositivos neuromoduladores</a:t>
            </a:r>
          </a:p>
        </p:txBody>
      </p:sp>
      <p:pic>
        <p:nvPicPr>
          <p:cNvPr id="2050" name="Picture 2" descr="Realizing the Benefits of Vagus Nerve Stimulation">
            <a:extLst>
              <a:ext uri="{FF2B5EF4-FFF2-40B4-BE49-F238E27FC236}">
                <a16:creationId xmlns:a16="http://schemas.microsoft.com/office/drawing/2014/main" id="{46439DAD-1961-0CAE-C7D8-2B3CC8813C88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637212" y="0"/>
            <a:ext cx="7086600" cy="6837821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173B1148-608E-826E-C0D3-59EFE1C87A1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4969" y="3611113"/>
            <a:ext cx="920875" cy="920875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B4B03AC5-8599-2DBB-28D0-FC3487F0AD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5022" y="3623161"/>
            <a:ext cx="896780" cy="896780"/>
          </a:xfrm>
          <a:prstGeom prst="rect">
            <a:avLst/>
          </a:prstGeom>
        </p:spPr>
      </p:pic>
      <p:sp>
        <p:nvSpPr>
          <p:cNvPr id="10" name="Elipse 9">
            <a:extLst>
              <a:ext uri="{FF2B5EF4-FFF2-40B4-BE49-F238E27FC236}">
                <a16:creationId xmlns:a16="http://schemas.microsoft.com/office/drawing/2014/main" id="{D28308EE-5C2D-762F-FF51-2F7DBE3E2800}"/>
              </a:ext>
            </a:extLst>
          </p:cNvPr>
          <p:cNvSpPr/>
          <p:nvPr/>
        </p:nvSpPr>
        <p:spPr>
          <a:xfrm>
            <a:off x="1370012" y="3525153"/>
            <a:ext cx="1066800" cy="1092796"/>
          </a:xfrm>
          <a:prstGeom prst="ellips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s-GT" sz="2800" dirty="0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695AF657-4165-BF1B-D3DC-88A370BF94D4}"/>
              </a:ext>
            </a:extLst>
          </p:cNvPr>
          <p:cNvSpPr/>
          <p:nvPr/>
        </p:nvSpPr>
        <p:spPr>
          <a:xfrm>
            <a:off x="3672007" y="3525153"/>
            <a:ext cx="1066800" cy="1092796"/>
          </a:xfrm>
          <a:prstGeom prst="ellips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s-GT" sz="2800" dirty="0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BBF7A821-0DEB-3FAE-96E4-43DEF980C940}"/>
              </a:ext>
            </a:extLst>
          </p:cNvPr>
          <p:cNvSpPr txBox="1"/>
          <p:nvPr/>
        </p:nvSpPr>
        <p:spPr>
          <a:xfrm>
            <a:off x="964725" y="3039279"/>
            <a:ext cx="18773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GT" sz="2000" dirty="0"/>
              <a:t>Funcionamiento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29D4601A-2C02-D459-AF00-F43C855C66CB}"/>
              </a:ext>
            </a:extLst>
          </p:cNvPr>
          <p:cNvSpPr txBox="1"/>
          <p:nvPr/>
        </p:nvSpPr>
        <p:spPr>
          <a:xfrm>
            <a:off x="3768717" y="3033525"/>
            <a:ext cx="8733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GT" sz="2000" dirty="0"/>
              <a:t>Costos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6A664978-7C08-50B3-8F26-1DC6F484AD23}"/>
              </a:ext>
            </a:extLst>
          </p:cNvPr>
          <p:cNvSpPr txBox="1"/>
          <p:nvPr/>
        </p:nvSpPr>
        <p:spPr>
          <a:xfrm>
            <a:off x="1033502" y="4876800"/>
            <a:ext cx="173981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GT" sz="2000" dirty="0">
                <a:solidFill>
                  <a:srgbClr val="FFC000"/>
                </a:solidFill>
              </a:rPr>
              <a:t>Pulsos eléctricos controlados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70BBEA54-9443-6DDF-7B54-80CA13ED5AD8}"/>
              </a:ext>
            </a:extLst>
          </p:cNvPr>
          <p:cNvSpPr txBox="1"/>
          <p:nvPr/>
        </p:nvSpPr>
        <p:spPr>
          <a:xfrm>
            <a:off x="3335357" y="4876800"/>
            <a:ext cx="173981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GT" sz="2000" dirty="0">
                <a:solidFill>
                  <a:srgbClr val="FFC000"/>
                </a:solidFill>
              </a:rPr>
              <a:t>Hasta $20,000 </a:t>
            </a:r>
            <a:br>
              <a:rPr lang="es-GT" sz="2000" dirty="0">
                <a:solidFill>
                  <a:srgbClr val="FFC000"/>
                </a:solidFill>
              </a:rPr>
            </a:br>
            <a:r>
              <a:rPr lang="es-GT" sz="2000" dirty="0">
                <a:solidFill>
                  <a:srgbClr val="FFC000"/>
                </a:solidFill>
              </a:rPr>
              <a:t>Cirugía y dispositivo</a:t>
            </a:r>
          </a:p>
        </p:txBody>
      </p:sp>
    </p:spTree>
    <p:extLst>
      <p:ext uri="{BB962C8B-B14F-4D97-AF65-F5344CB8AC3E}">
        <p14:creationId xmlns:p14="http://schemas.microsoft.com/office/powerpoint/2010/main" val="1678970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8E16A9-F345-1BFA-1401-52F6797A1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GT" dirty="0" err="1"/>
              <a:t>LivaNova</a:t>
            </a:r>
            <a:endParaRPr lang="es-GT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67E939D-4D00-E7BE-7E8B-EF7B0D3363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18883" y="1706880"/>
            <a:ext cx="10360501" cy="1223963"/>
          </a:xfrm>
        </p:spPr>
        <p:txBody>
          <a:bodyPr>
            <a:normAutofit lnSpcReduction="10000"/>
          </a:bodyPr>
          <a:lstStyle/>
          <a:p>
            <a:r>
              <a:rPr lang="es-GT" dirty="0"/>
              <a:t>Empresa global líder de tecnología médica en soluciones de neuromodulación. Dueña de productos neuromoduladores de más altos estándares.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915D7EA5-1D1A-4128-BA7B-1ED986B7E5EB}"/>
              </a:ext>
            </a:extLst>
          </p:cNvPr>
          <p:cNvSpPr txBox="1">
            <a:spLocks/>
          </p:cNvSpPr>
          <p:nvPr/>
        </p:nvSpPr>
        <p:spPr>
          <a:xfrm>
            <a:off x="1213284" y="2743442"/>
            <a:ext cx="10360501" cy="820261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GT" dirty="0"/>
              <a:t>Modelo </a:t>
            </a:r>
            <a:r>
              <a:rPr lang="es-GT" dirty="0" err="1"/>
              <a:t>AspireSR</a:t>
            </a:r>
            <a:r>
              <a:rPr lang="es-GT" dirty="0"/>
              <a:t> 106 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253965FF-33A1-219F-E552-8CD36E3322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93" t="12954" r="10694" b="8965"/>
          <a:stretch/>
        </p:blipFill>
        <p:spPr>
          <a:xfrm>
            <a:off x="8837612" y="4751571"/>
            <a:ext cx="1836039" cy="1898461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11C5EB13-B4BE-63BB-46DD-D54C574C3E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8267" y="4767613"/>
            <a:ext cx="2050532" cy="1738313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ADC749FA-EDD5-2F2E-B6E5-43B2656F2B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5316" y="4767613"/>
            <a:ext cx="3064448" cy="1738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73A991CC-FE9E-4ED2-84F4-A2A285F25A03}"/>
              </a:ext>
            </a:extLst>
          </p:cNvPr>
          <p:cNvSpPr txBox="1"/>
          <p:nvPr/>
        </p:nvSpPr>
        <p:spPr>
          <a:xfrm>
            <a:off x="1929268" y="3896027"/>
            <a:ext cx="16565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GT" sz="2800" dirty="0"/>
              <a:t>Productos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7445603D-2ACA-2BB6-9CAC-279C7BD7137E}"/>
              </a:ext>
            </a:extLst>
          </p:cNvPr>
          <p:cNvSpPr txBox="1"/>
          <p:nvPr/>
        </p:nvSpPr>
        <p:spPr>
          <a:xfrm>
            <a:off x="5234306" y="3917886"/>
            <a:ext cx="23184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GT" sz="2800" dirty="0"/>
              <a:t>Procedimiento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AF16A12E-34B2-4E9E-14B7-B3A7E1349596}"/>
              </a:ext>
            </a:extLst>
          </p:cNvPr>
          <p:cNvSpPr txBox="1"/>
          <p:nvPr/>
        </p:nvSpPr>
        <p:spPr>
          <a:xfrm>
            <a:off x="8865868" y="3896027"/>
            <a:ext cx="17795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GT" sz="2800" dirty="0"/>
              <a:t>Dispositivo</a:t>
            </a:r>
          </a:p>
        </p:txBody>
      </p:sp>
    </p:spTree>
    <p:extLst>
      <p:ext uri="{BB962C8B-B14F-4D97-AF65-F5344CB8AC3E}">
        <p14:creationId xmlns:p14="http://schemas.microsoft.com/office/powerpoint/2010/main" val="2134602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958ED0-6DBA-361A-BB0D-08D5D29BF3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1223963"/>
          </a:xfrm>
        </p:spPr>
        <p:txBody>
          <a:bodyPr anchor="b">
            <a:normAutofit/>
          </a:bodyPr>
          <a:lstStyle/>
          <a:p>
            <a:r>
              <a:rPr lang="es-GT" dirty="0"/>
              <a:t>ANTECEDENTES</a:t>
            </a:r>
          </a:p>
        </p:txBody>
      </p: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C253679A-2A6F-BF31-3782-EC2ED673D05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l="2976"/>
          <a:stretch/>
        </p:blipFill>
        <p:spPr>
          <a:xfrm>
            <a:off x="2132012" y="1691122"/>
            <a:ext cx="2947988" cy="2248418"/>
          </a:xfrm>
          <a:noFill/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9B73974-4DC0-C3FD-572D-92663678B7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00707" y="1706880"/>
            <a:ext cx="5078677" cy="44653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GT" dirty="0"/>
              <a:t>Estimulador nervio vago</a:t>
            </a:r>
          </a:p>
          <a:p>
            <a:r>
              <a:rPr lang="es-GT" dirty="0"/>
              <a:t>Señal de neuroestimulación</a:t>
            </a:r>
          </a:p>
          <a:p>
            <a:r>
              <a:rPr lang="es-GT" dirty="0"/>
              <a:t>Alimentación del estimulador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48E9E995-B4D6-E9A6-9576-28163EBCB6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9764" y="4132062"/>
            <a:ext cx="3192484" cy="2405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107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958ED0-6DBA-361A-BB0D-08D5D29BF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GT" dirty="0"/>
              <a:t>ANTECEDENTES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9B73974-4DC0-C3FD-572D-92663678B7C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GT" dirty="0"/>
              <a:t>Varilla programadora</a:t>
            </a:r>
          </a:p>
          <a:p>
            <a:r>
              <a:rPr lang="es-GT" dirty="0"/>
              <a:t>Conectividad por medio de comunicación serial o conexión wifi</a:t>
            </a:r>
          </a:p>
          <a:p>
            <a:r>
              <a:rPr lang="es-GT" dirty="0"/>
              <a:t>Interfaz gráfica y sus parámetros</a:t>
            </a:r>
          </a:p>
          <a:p>
            <a:endParaRPr lang="es-GT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DED0E7B3-7CE2-C155-2D8E-FA8CDD829A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9412" y="533400"/>
            <a:ext cx="2741930" cy="3293324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270DAC31-7AE5-E570-D8AC-817E9B5314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2997" y="4085487"/>
            <a:ext cx="4114799" cy="2471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375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9E4EE1-0A49-08A9-8E66-6684E58A0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1223963"/>
          </a:xfrm>
        </p:spPr>
        <p:txBody>
          <a:bodyPr anchor="b">
            <a:normAutofit/>
          </a:bodyPr>
          <a:lstStyle/>
          <a:p>
            <a:r>
              <a:rPr lang="es-GT" dirty="0"/>
              <a:t>METODOLOGIA</a:t>
            </a:r>
            <a:endParaRPr lang="en-US" dirty="0"/>
          </a:p>
        </p:txBody>
      </p:sp>
      <p:graphicFrame>
        <p:nvGraphicFramePr>
          <p:cNvPr id="3" name="Marcador de contenido 2">
            <a:extLst>
              <a:ext uri="{FF2B5EF4-FFF2-40B4-BE49-F238E27FC236}">
                <a16:creationId xmlns:a16="http://schemas.microsoft.com/office/drawing/2014/main" id="{0BE33F02-BDEC-068D-E1DA-85C67C2AFCD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11041441"/>
              </p:ext>
            </p:extLst>
          </p:nvPr>
        </p:nvGraphicFramePr>
        <p:xfrm>
          <a:off x="1219201" y="1701800"/>
          <a:ext cx="9294812" cy="44624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42873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ech 16x9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  <a:extLst>
    <a:ext uri="{05A4C25C-085E-4340-85A3-A5531E510DB2}">
      <thm15:themeFamily xmlns:thm15="http://schemas.microsoft.com/office/thememl/2012/main" name="TF02787990.potx" id="{BDB9CD5E-36EC-45F3-B87D-6D062B8A3823}" vid="{51682E2F-7C85-4D6F-AD40-072EFC83910D}"/>
    </a:ext>
  </a:extLst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ocPublishedLinkedAssetsLookup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LocLastLocAttemptVersionTypeLookup xmlns="4873beb7-5857-4685-be1f-d57550cc96cc" xsi:nil="true"/>
    <DirectSourceMarket xmlns="4873beb7-5857-4685-be1f-d57550cc96cc" xsi:nil="true"/>
    <ThumbnailAssetId xmlns="4873beb7-5857-4685-be1f-d57550cc96cc" xsi:nil="true"/>
    <PrimaryImageGen xmlns="4873beb7-5857-4685-be1f-d57550cc96cc">false</PrimaryImageGen>
    <LocNewPublishedVersionLookup xmlns="4873beb7-5857-4685-be1f-d57550cc96cc" xsi:nil="true"/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LocOverallPublishStatusLookup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LocOverallLocStatusLookup xmlns="4873beb7-5857-4685-be1f-d57550cc96cc" xsi:nil="true"/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1345093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>This simple template design works for technology and  businesses, but it's versatile enough to use in other contexts.  It features multiple slide layouts designed for widescreen (16x9 resolution) and includes a sample SmartArt list and chart that are easily editable.</APDescription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2011-11-26T00:30:00+00:00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TemplateStatus xmlns="4873beb7-5857-4685-be1f-d57550cc96cc">Complete</TemplateStatus>
    <Downloads xmlns="4873beb7-5857-4685-be1f-d57550cc96cc">0</Downloads>
    <OOCacheId xmlns="4873beb7-5857-4685-be1f-d57550cc96cc" xsi:nil="true"/>
    <IsDeleted xmlns="4873beb7-5857-4685-be1f-d57550cc96cc">false</IsDeleted>
    <LocPublishedDependentAssetsLookup xmlns="4873beb7-5857-4685-be1f-d57550cc96cc" xsi:nil="true"/>
    <TPExecutable xmlns="4873beb7-5857-4685-be1f-d57550cc96cc" xsi:nil="true"/>
    <EditorialTags xmlns="4873beb7-5857-4685-be1f-d57550cc96cc" xsi:nil="true"/>
    <SubmitterId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TP102787989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694266</LocLastLocAttemptVersionLookup>
    <LocProcessedForHandoffsLookup xmlns="4873beb7-5857-4685-be1f-d57550cc96cc" xsi:nil="true"/>
    <IsSearchable xmlns="4873beb7-5857-4685-be1f-d57550cc96cc">true</IsSearchable>
    <TemplateTemplateType xmlns="4873beb7-5857-4685-be1f-d57550cc96cc">PowerPoint Presentation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LocOverallPreviewStatusLookup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 xsi:nil="true"/>
    <OutputCachingOn xmlns="4873beb7-5857-4685-be1f-d57550cc96cc">false</OutputCachingOn>
    <AverageRating xmlns="4873beb7-5857-4685-be1f-d57550cc96cc" xsi:nil="true"/>
    <APAuthor xmlns="4873beb7-5857-4685-be1f-d57550cc96cc">
      <UserInfo>
        <DisplayName>REDMOND\kristaa</DisplayName>
        <AccountId>136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LocProcessedForMarketsLookup xmlns="4873beb7-5857-4685-be1f-d57550cc96cc" xsi:nil="true"/>
    <TPLaunchHelpLinkType xmlns="4873beb7-5857-4685-be1f-d57550cc96cc">Template</TPLaunchHelpLinkType>
    <OriginalRelease xmlns="4873beb7-5857-4685-be1f-d57550cc96cc">15</OriginalRelease>
    <LocalizationTagsTaxHTField0 xmlns="4873beb7-5857-4685-be1f-d57550cc96cc">
      <Terms xmlns="http://schemas.microsoft.com/office/infopath/2007/PartnerControls"/>
    </LocalizationTagsTaxHTField0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LocOverallHandbackStatusLookup xmlns="4873beb7-5857-4685-be1f-d57550cc96cc" xsi:nil="true"/>
    <ShowIn xmlns="4873beb7-5857-4685-be1f-d57550cc96cc">Show everywhere</ShowIn>
    <UANotes xmlns="4873beb7-5857-4685-be1f-d57550cc96cc" xsi:nil="true"/>
    <InternalTagsTaxHTField0 xmlns="4873beb7-5857-4685-be1f-d57550cc96cc">
      <Terms xmlns="http://schemas.microsoft.com/office/infopath/2007/PartnerControls"/>
    </InternalTagsTaxHTField0>
    <CSXHash xmlns="4873beb7-5857-4685-be1f-d57550cc96cc" xsi:nil="true"/>
    <VoteCount xmlns="4873beb7-5857-4685-be1f-d57550cc96cc" xsi:nil="true"/>
    <AssetExpire xmlns="4873beb7-5857-4685-be1f-d57550cc96cc">2029-05-12T07:00:00+00:00</AssetExpire>
    <DSATActionTaken xmlns="4873beb7-5857-4685-be1f-d57550cc96cc" xsi:nil="true"/>
    <CSXSubmissionMarket xmlns="4873beb7-5857-4685-be1f-d57550cc96cc" xsi:nil="true"/>
    <LocMarketGroupTiers2 xmlns="4873beb7-5857-4685-be1f-d57550cc96cc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A09BF4D4-EF60-4196-BFC3-9462D607978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0C67BEE-D13F-4BD2-98A5-34D8A0977F68}">
  <ds:schemaRefs>
    <ds:schemaRef ds:uri="http://schemas.microsoft.com/office/2006/metadata/properties"/>
    <ds:schemaRef ds:uri="http://schemas.microsoft.com/office/2006/documentManagement/types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4873beb7-5857-4685-be1f-d57550cc96cc"/>
    <ds:schemaRef ds:uri="http://www.w3.org/XML/1998/namespace"/>
    <ds:schemaRef ds:uri="http://purl.org/dc/terms/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Triple circuit lines presentation (widescreen)</Template>
  <TotalTime>1678</TotalTime>
  <Words>1618</Words>
  <Application>Microsoft Office PowerPoint</Application>
  <PresentationFormat>Personalizado</PresentationFormat>
  <Paragraphs>147</Paragraphs>
  <Slides>30</Slides>
  <Notes>0</Notes>
  <HiddenSlides>1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30</vt:i4>
      </vt:variant>
    </vt:vector>
  </HeadingPairs>
  <TitlesOfParts>
    <vt:vector size="33" baseType="lpstr">
      <vt:lpstr>Arial</vt:lpstr>
      <vt:lpstr>Calibri</vt:lpstr>
      <vt:lpstr>Tech 16x9</vt:lpstr>
      <vt:lpstr>Caracterización y validación de un Prototipo de Estimulador del Nervio Vago y su Varilla de Programación Inalámbrica para el Tratamiento de Epilepsia Fármaco Resistente - Fase IV</vt:lpstr>
      <vt:lpstr>RESUMEN</vt:lpstr>
      <vt:lpstr>OBJETIVO GENERAL</vt:lpstr>
      <vt:lpstr>INTRODUCCIÓN</vt:lpstr>
      <vt:lpstr>Dispositivos neuromoduladores</vt:lpstr>
      <vt:lpstr>LivaNova</vt:lpstr>
      <vt:lpstr>ANTECEDENTES</vt:lpstr>
      <vt:lpstr>ANTECEDENTES</vt:lpstr>
      <vt:lpstr>METODOLOGIA</vt:lpstr>
      <vt:lpstr>FASES DEL PROYECTO</vt:lpstr>
      <vt:lpstr>Diseño experimental</vt:lpstr>
      <vt:lpstr>Simulador de ECG</vt:lpstr>
      <vt:lpstr>Filtrado de ruido en señal ECG</vt:lpstr>
      <vt:lpstr>Detección de picos R</vt:lpstr>
      <vt:lpstr>Análisis de señales fisiológicas </vt:lpstr>
      <vt:lpstr>Gráfico de Poincaré</vt:lpstr>
      <vt:lpstr>Algoritmo para la clasificación de latidos del corazón</vt:lpstr>
      <vt:lpstr>Obtención de vector de características</vt:lpstr>
      <vt:lpstr>Aprendizaje automático</vt:lpstr>
      <vt:lpstr>Comunicación RF entre Trinket M0 y ESP8266</vt:lpstr>
      <vt:lpstr>Soldadura módulo estimulador</vt:lpstr>
      <vt:lpstr>RESULTADOS</vt:lpstr>
      <vt:lpstr>Resultados</vt:lpstr>
      <vt:lpstr>RESULTADOS</vt:lpstr>
      <vt:lpstr>Señal PWM del modulo estimulador</vt:lpstr>
      <vt:lpstr>Comunicación RF e Interfaz gráfica</vt:lpstr>
      <vt:lpstr>CONCLUSIONES</vt:lpstr>
      <vt:lpstr>RECOMENDACIONES</vt:lpstr>
      <vt:lpstr>REFERENCIAS BIBLIOGRÁFICAS</vt:lpstr>
      <vt:lpstr>Title and Content Layout with Chart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Caracterización y validación de un Prototipo de Estimulador del Nervio Vago y su Varilla de Programación Inalámbrica para el Tratamiento de Epilepsia Fármaco Resistente - Fase IV</dc:title>
  <dc:creator>Erick Daniel Aquino</dc:creator>
  <cp:lastModifiedBy>Erick Daniel Aquino</cp:lastModifiedBy>
  <cp:revision>24</cp:revision>
  <dcterms:created xsi:type="dcterms:W3CDTF">2022-12-07T02:50:09Z</dcterms:created>
  <dcterms:modified xsi:type="dcterms:W3CDTF">2022-12-09T04:17:35Z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CampaignTags">
    <vt:lpwstr/>
  </property>
  <property fmtid="{D5CDD505-2E9C-101B-9397-08002B2CF9AE}" pid="7" name="ScenarioTags">
    <vt:lpwstr/>
  </property>
</Properties>
</file>